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5203" autoAdjust="0"/>
  </p:normalViewPr>
  <p:slideViewPr>
    <p:cSldViewPr snapToGrid="0">
      <p:cViewPr>
        <p:scale>
          <a:sx n="110" d="100"/>
          <a:sy n="110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F69F38-4D02-44BF-BCD5-80FEDB6DE293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F5235A-91B3-4475-B629-38EF9B9DD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7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587C8-DB9A-4A4C-A457-DFC44ED959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65A1-2A33-439C-A3B5-9FDF2BF320D9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0F91-4094-4776-B90C-E5F2FA55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E91C-DC2B-40D8-8BB0-A349C7A45869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D271-3BDC-4D2E-9858-98D24DF7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F045-D223-4DCD-8CEC-8C045F3AB374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E6DDC-F545-493C-8FBA-B19FD765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5516-453A-403E-8F10-E47AD057D38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4164-31DD-4F4E-8CBA-AD9D04073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CC71-76EF-40F0-9448-6E052B8F9771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3018-0CC6-42FE-B833-1D0D3ED1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D68F-656B-4ED8-B90D-DF45BC14386C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AAD8-72FA-4B9E-8C1B-AB89DD29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AF13-F732-4FBC-95DB-E49E2E15EFB8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1016-1373-4572-BF70-8FE37A352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9709-8207-482E-B9C1-5BDCB5978A42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62B0-4A47-4F67-9BF0-289A4129B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46D27-4F81-4CB3-8DE1-C7B073C43933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0139-32FA-416E-A2EB-88D8624F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22DB-34E9-40A4-B3B6-C19478C9E395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BC6B-381B-4CA2-B2D6-A257DC06F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BEE2-6FD3-4B1F-BC8C-71AA87180AD2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731D-4998-47E8-B335-2952FC464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A246C8-A604-4157-8628-0ABFA389580A}" type="datetimeFigureOut">
              <a:rPr lang="ru-RU"/>
              <a:pPr>
                <a:defRPr/>
              </a:pPr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A13114-7416-4A08-A209-63D86DC87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73622" y="1596981"/>
            <a:ext cx="9644756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bliqueBottom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ОТ ФИЛЬМОСКОПА ДО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ИНТЕРАКТИВНОЙ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cs typeface="+mn-cs"/>
              </a:rPr>
              <a:t>ДОСКИ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239250" y="5132388"/>
            <a:ext cx="20161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800" b="1" i="1"/>
              <a:t>Ремезова</a:t>
            </a:r>
          </a:p>
          <a:p>
            <a:pPr algn="r"/>
            <a:r>
              <a:rPr lang="ru-RU" sz="800" b="1" i="1"/>
              <a:t> Ирина Вячеславовна</a:t>
            </a:r>
          </a:p>
          <a:p>
            <a:pPr algn="r"/>
            <a:r>
              <a:rPr lang="ru-RU" sz="800" b="1" i="1"/>
              <a:t>Воспитатель</a:t>
            </a:r>
          </a:p>
          <a:p>
            <a:pPr algn="r"/>
            <a:r>
              <a:rPr lang="ru-RU" sz="800" b="1" i="1"/>
              <a:t>МДОУ д/с №17 «ИСКОРКА»</a:t>
            </a:r>
          </a:p>
          <a:p>
            <a:pPr algn="r"/>
            <a:r>
              <a:rPr lang="ru-RU" sz="800" b="1" i="1"/>
              <a:t>г.Южноуральск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1592263"/>
            <a:ext cx="3494087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1763713"/>
            <a:ext cx="3316288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808788" y="4686300"/>
            <a:ext cx="4157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Диапроектор (слайдпроектор) - аппарат для проекции на экран прозрачных оригиналов.</a:t>
            </a:r>
            <a:endParaRPr lang="ru-RU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91050" y="1933575"/>
            <a:ext cx="25161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Фильмоскоп, фильмопроектор (проекционный фонарь) - проекционный аппарат для проецирования диафильма на внешний белый экран.</a:t>
            </a:r>
          </a:p>
          <a:p>
            <a:endParaRPr lang="ru-RU"/>
          </a:p>
        </p:txBody>
      </p:sp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3211513" y="1028700"/>
            <a:ext cx="61769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ФИЛЬМОСКОП - ДИАПРОЕКТОР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82192" y="1653202"/>
            <a:ext cx="4305656" cy="317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1528763"/>
            <a:ext cx="441801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1555750" y="4933950"/>
            <a:ext cx="9080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 1893 году был создан первый киноаппарат украинским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изобретателем Иосифом Тимченко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Аппарат для киносъёмок или для показа кинофильмов.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194050" y="49577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4192588" y="957263"/>
            <a:ext cx="49291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КИНОАППАРАТ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1163" y="1404938"/>
            <a:ext cx="8958262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63613" y="4610100"/>
            <a:ext cx="10264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Графопрое́ктор —оптический переносный или стационарный прибор, осуществляющий на отражающий экран проекцию текста, графических изображений, рисунков плоских моделей, выполненных на транспарантах. Благодаря удобству широко использовался в учебных заведениях.</a:t>
            </a: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3435350" y="971550"/>
            <a:ext cx="56292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ГРАФОПРОЕКТОР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 l="1193"/>
          <a:stretch>
            <a:fillRect/>
          </a:stretch>
        </p:blipFill>
        <p:spPr bwMode="auto">
          <a:xfrm>
            <a:off x="146050" y="0"/>
            <a:ext cx="1204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50" y="3238500"/>
            <a:ext cx="41306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1713" y="1970088"/>
            <a:ext cx="43481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6350000" y="1911350"/>
            <a:ext cx="4792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Видеомагнитофо́н- это устройство для записи телевизионного изображения и звука на магнитную ленту и их последующего воспроизведения.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074738" y="4718050"/>
            <a:ext cx="5532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Телевизор - это техническое средство для приема и демонстрации изображения и звука, передаваемых по беспроводным каналам.</a:t>
            </a:r>
          </a:p>
          <a:p>
            <a:endParaRPr lang="ru-RU"/>
          </a:p>
        </p:txBody>
      </p:sp>
      <p:sp>
        <p:nvSpPr>
          <p:cNvPr id="19462" name="WordArt 8"/>
          <p:cNvSpPr>
            <a:spLocks noChangeArrowheads="1" noChangeShapeType="1" noTextEdit="1"/>
          </p:cNvSpPr>
          <p:nvPr/>
        </p:nvSpPr>
        <p:spPr bwMode="auto">
          <a:xfrm>
            <a:off x="1601788" y="1071563"/>
            <a:ext cx="930116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ТЕЛЕВИЗОР      ВИДЕОМАГНИТОФОН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838" y="3506788"/>
            <a:ext cx="43751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2263" y="1363663"/>
            <a:ext cx="28590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256ecc2d5c53c2cebc0aa6fed0365e42_thumb_1e98670c28cbbf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200" y="1892300"/>
            <a:ext cx="2887663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441700" y="1817688"/>
            <a:ext cx="40655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Мультимедиа-проекторы (видеопроекторы) - это современное средство отображения видеоинформации. Мультимедиа-проекторы незаменимы во многих учебных заведениях.</a:t>
            </a:r>
            <a:endParaRPr lang="ru-RU" sz="20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7723188" y="401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697788" y="3662363"/>
            <a:ext cx="3727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Компьютер (англ. computer, МФА: «вычислитель») устройство или система, способное выполнять заданную чётко определённую изменяемую последовательность операций.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20488" name="WordArt 10"/>
          <p:cNvSpPr>
            <a:spLocks noChangeArrowheads="1" noChangeShapeType="1" noTextEdit="1"/>
          </p:cNvSpPr>
          <p:nvPr/>
        </p:nvSpPr>
        <p:spPr bwMode="auto">
          <a:xfrm>
            <a:off x="1116013" y="957263"/>
            <a:ext cx="722471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МУЛЬТИМЕДИА ПРОЕКТОР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        КОМПЬЮТЕР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5" y="1430338"/>
            <a:ext cx="4111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2586038"/>
            <a:ext cx="31940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4013" y="2765425"/>
            <a:ext cx="3167062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213225" y="3732213"/>
            <a:ext cx="38989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Интерактивная доска (англ. interactive whiteboard), представляет собой большой сенсорный экран, работающий как часть системы, в которую также входят компьютер и проектор.</a:t>
            </a:r>
          </a:p>
        </p:txBody>
      </p:sp>
      <p:sp>
        <p:nvSpPr>
          <p:cNvPr id="21510" name="WordArt 8"/>
          <p:cNvSpPr>
            <a:spLocks noChangeArrowheads="1" noChangeShapeType="1" noTextEdit="1"/>
          </p:cNvSpPr>
          <p:nvPr/>
        </p:nvSpPr>
        <p:spPr bwMode="auto">
          <a:xfrm>
            <a:off x="1844675" y="900113"/>
            <a:ext cx="85820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интерактивная доска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202</Words>
  <Application>Microsoft Office PowerPoint</Application>
  <PresentationFormat>Произвольный</PresentationFormat>
  <Paragraphs>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admin</cp:lastModifiedBy>
  <cp:revision>25</cp:revision>
  <dcterms:created xsi:type="dcterms:W3CDTF">2016-10-23T11:03:28Z</dcterms:created>
  <dcterms:modified xsi:type="dcterms:W3CDTF">2016-11-17T07:58:15Z</dcterms:modified>
</cp:coreProperties>
</file>