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96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0521-C4D3-4E65-B213-4A3ECFC618CB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D09EF-E26A-401A-A3B1-595793A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446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0521-C4D3-4E65-B213-4A3ECFC618CB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D09EF-E26A-401A-A3B1-595793A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89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0521-C4D3-4E65-B213-4A3ECFC618CB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D09EF-E26A-401A-A3B1-595793A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60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0521-C4D3-4E65-B213-4A3ECFC618CB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D09EF-E26A-401A-A3B1-595793A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692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0521-C4D3-4E65-B213-4A3ECFC618CB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D09EF-E26A-401A-A3B1-595793A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274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0521-C4D3-4E65-B213-4A3ECFC618CB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D09EF-E26A-401A-A3B1-595793A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928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0521-C4D3-4E65-B213-4A3ECFC618CB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D09EF-E26A-401A-A3B1-595793A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67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0521-C4D3-4E65-B213-4A3ECFC618CB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D09EF-E26A-401A-A3B1-595793A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33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0521-C4D3-4E65-B213-4A3ECFC618CB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D09EF-E26A-401A-A3B1-595793A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721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0521-C4D3-4E65-B213-4A3ECFC618CB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D09EF-E26A-401A-A3B1-595793A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164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0521-C4D3-4E65-B213-4A3ECFC618CB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D09EF-E26A-401A-A3B1-595793A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00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00521-C4D3-4E65-B213-4A3ECFC618CB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D09EF-E26A-401A-A3B1-595793A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08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01" y="0"/>
            <a:ext cx="6375797" cy="685800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1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29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798"/>
            <a:ext cx="12192000" cy="736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87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Шевелева Виктория, 6лет видео песочной анимации Теремо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791" y="0"/>
            <a:ext cx="12304791" cy="692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4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77" y="0"/>
            <a:ext cx="6810521" cy="68580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8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0</Words>
  <Application>Microsoft Office PowerPoint</Application>
  <PresentationFormat>Произвольный</PresentationFormat>
  <Paragraphs>0</Paragraphs>
  <Slides>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Вакулин Владислав</dc:creator>
  <cp:lastModifiedBy>admin</cp:lastModifiedBy>
  <cp:revision>3</cp:revision>
  <dcterms:created xsi:type="dcterms:W3CDTF">2016-11-13T04:30:16Z</dcterms:created>
  <dcterms:modified xsi:type="dcterms:W3CDTF">2016-11-13T08:12:28Z</dcterms:modified>
</cp:coreProperties>
</file>