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69" r:id="rId4"/>
    <p:sldId id="267" r:id="rId5"/>
    <p:sldId id="268" r:id="rId6"/>
    <p:sldId id="260" r:id="rId7"/>
    <p:sldId id="261" r:id="rId8"/>
    <p:sldId id="272" r:id="rId9"/>
    <p:sldId id="262" r:id="rId10"/>
    <p:sldId id="263" r:id="rId11"/>
    <p:sldId id="264" r:id="rId12"/>
    <p:sldId id="265" r:id="rId13"/>
    <p:sldId id="266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27A9"/>
    <a:srgbClr val="AC1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 autoAdjust="0"/>
    <p:restoredTop sz="94660"/>
  </p:normalViewPr>
  <p:slideViewPr>
    <p:cSldViewPr>
      <p:cViewPr>
        <p:scale>
          <a:sx n="75" d="100"/>
          <a:sy n="75" d="100"/>
        </p:scale>
        <p:origin x="-2202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9732C-8028-4F9C-A66A-14DA675562A5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7A8BD-C69F-42BD-A028-6DDE0D987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687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772B-127F-4652-9ED0-AFD17ED18FF9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0C95-39A7-4CE5-907A-42EA72981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772B-127F-4652-9ED0-AFD17ED18FF9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0C95-39A7-4CE5-907A-42EA72981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772B-127F-4652-9ED0-AFD17ED18FF9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0C95-39A7-4CE5-907A-42EA72981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772B-127F-4652-9ED0-AFD17ED18FF9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0C95-39A7-4CE5-907A-42EA72981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772B-127F-4652-9ED0-AFD17ED18FF9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0C95-39A7-4CE5-907A-42EA72981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772B-127F-4652-9ED0-AFD17ED18FF9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0C95-39A7-4CE5-907A-42EA72981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772B-127F-4652-9ED0-AFD17ED18FF9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0C95-39A7-4CE5-907A-42EA72981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772B-127F-4652-9ED0-AFD17ED18FF9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0C95-39A7-4CE5-907A-42EA72981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772B-127F-4652-9ED0-AFD17ED18FF9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0C95-39A7-4CE5-907A-42EA72981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772B-127F-4652-9ED0-AFD17ED18FF9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0C95-39A7-4CE5-907A-42EA72981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772B-127F-4652-9ED0-AFD17ED18FF9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0C95-39A7-4CE5-907A-42EA72981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5772B-127F-4652-9ED0-AFD17ED18FF9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A0C95-39A7-4CE5-907A-42EA72981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76;&#1086;&#1084;\Documents\&#1041;&#1077;&#1083;&#1082;&#1072;%20&#1080;%20&#1057;&#1090;&#1088;&#1077;&#1083;&#1082;&#1072;\&#1050;&#1086;&#1089;&#1084;&#1086;&#1076;&#1088;&#1086;&#1084;%20&#1055;&#1083;&#1077;&#1089;&#1077;&#1094;&#1082;%20(&#1075;.%20&#1052;&#1080;&#1088;&#1085;&#1099;&#1081;)%20&#1047;&#1072;&#1087;&#1091;&#1089;&#1082;%20&#1088;&#1072;&#1082;&#1077;&#1090;&#1099;.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76;&#1086;&#1084;\Documents\&#1041;&#1077;&#1083;&#1082;&#1072;%20&#1080;%20&#1057;&#1090;&#1088;&#1077;&#1083;&#1082;&#1072;\&#1050;&#1088;&#1072;&#1089;&#1080;&#1074;&#1077;&#1081;&#1096;&#1077;&#1077;%20&#1074;&#1080;&#1076;&#1077;&#1086;%20&#1087;&#1088;&#1086;%20&#1082;&#1086;&#1089;&#1084;&#1086;&#1089;%20-%20Beautiful%20video%20about%20space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6;&#1086;&#1084;\Documents\&#1041;&#1077;&#1083;&#1082;&#1072;%20&#1080;%20&#1057;&#1090;&#1088;&#1077;&#1083;&#1082;&#1072;\1293689.mp3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6;&#1086;&#1084;\Documents\&#1041;&#1077;&#1083;&#1082;&#1072;%20&#1080;%20&#1057;&#1090;&#1088;&#1077;&#1083;&#1082;&#1072;\Preduprezhdenie_-_Zvuk_trevogi_(xMusic.me).mp3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6;&#1086;&#1084;\Documents\&#1041;&#1077;&#1083;&#1082;&#1072;%20&#1080;%20&#1057;&#1090;&#1088;&#1077;&#1083;&#1082;&#1072;\Kto-tebya-vydumal-zvezdnaya-strana-minusovka(mp3-blog.info)%20(1).mp3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C727A9"/>
                </a:solidFill>
                <a:latin typeface="Arial" pitchFamily="34" charset="0"/>
                <a:cs typeface="Arial" pitchFamily="34" charset="0"/>
              </a:rPr>
              <a:t>Помогаем </a:t>
            </a:r>
            <a:br>
              <a:rPr lang="ru-RU" sz="6000" b="1" i="1" dirty="0" smtClean="0">
                <a:solidFill>
                  <a:srgbClr val="C727A9"/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b="1" i="1" dirty="0" smtClean="0">
                <a:solidFill>
                  <a:srgbClr val="C727A9"/>
                </a:solidFill>
                <a:latin typeface="Arial" pitchFamily="34" charset="0"/>
                <a:cs typeface="Arial" pitchFamily="34" charset="0"/>
              </a:rPr>
              <a:t>Белке и Стрелке</a:t>
            </a:r>
            <a:endParaRPr lang="ru-RU" sz="6000" b="1" i="1" dirty="0">
              <a:solidFill>
                <a:srgbClr val="C727A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7296" y="5877272"/>
            <a:ext cx="5936704" cy="792088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rgbClr val="C727A9"/>
                </a:solidFill>
                <a:latin typeface="Arial" pitchFamily="34" charset="0"/>
                <a:cs typeface="Arial" pitchFamily="34" charset="0"/>
              </a:rPr>
              <a:t>Воспитатель МБДОУ №11 «Колобок», </a:t>
            </a:r>
          </a:p>
          <a:p>
            <a:pPr algn="r"/>
            <a:r>
              <a:rPr lang="ru-RU" sz="1800" b="1" dirty="0" smtClean="0">
                <a:solidFill>
                  <a:srgbClr val="C727A9"/>
                </a:solidFill>
                <a:latin typeface="Arial" pitchFamily="34" charset="0"/>
                <a:cs typeface="Arial" pitchFamily="34" charset="0"/>
              </a:rPr>
              <a:t>Александрова Т.А.</a:t>
            </a:r>
            <a:endParaRPr lang="ru-RU" sz="1800" b="1" dirty="0">
              <a:solidFill>
                <a:srgbClr val="C727A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https://1.downloader.disk.yandex.ru/preview/d0a477aea0b799e6a6649f679a56e87d46ba7e3925f9e52fcf1a3160017976be/inf/HbmnZZXl7AeE4lcMfUoGKGQJ1mCR8k_TeAvlyom31fTE8gKx62COwVvBjgUfqQr7hyXP8dHyP7Dqb1ZZUR1X6w%3D%3D?uid=176897318&amp;filename=%D0%93%D0%BB%D1%83%D0%B1%D0%B8%D0%BD%D1%8B-%D0%BA%D0%BE%D1%81%D0%BC%D0%BE%D1%81%D0%B0.JPG&amp;disposition=inline&amp;hash=&amp;limit=0&amp;content_type=image%2Fjpeg&amp;tknv=v2&amp;size=1163x79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clipartheaven.com/clipart/zodiac_&amp;_astrology/libra_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912768" cy="6390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дом\Documents\Белка и Стрелка\л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0094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смодром Плесецк (г. Мирный) Запуск ракеты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расивейшее видео про космос - Beautiful video about spac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29368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476672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1844824"/>
            <a:ext cx="6840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Произошла стыковка грузового корабля с орбитальной станцией. Благодарим за помощь.</a:t>
            </a:r>
          </a:p>
          <a:p>
            <a:pPr algn="r"/>
            <a:r>
              <a:rPr lang="ru-RU" sz="3200" dirty="0" smtClean="0">
                <a:solidFill>
                  <a:srgbClr val="C727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Белка и Стрелка.</a:t>
            </a:r>
            <a:endParaRPr lang="ru-RU" sz="3200" dirty="0">
              <a:solidFill>
                <a:srgbClr val="C727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6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99592" y="1720840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548680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создании презентации были использованы следующие источники: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	http://www.timeout.ru/msk/artwork/298332?city=2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	http://www.vedom.ru/news/2014/02/05/12588-belka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	http://www.livestream.ru/news/2010/02/25/nasa/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	http://seogood.ucoz.ru/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	http://espicture.ru/sozvezdie-ovna-kartinki.html#2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	http://www.youtube.com/watch?v=_dtEl_PO8JE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	https://list/gorobemy.mail.ru/c57/video/89/279.html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ом\Documents\Белка и Стрелка\bst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C:\Users\дом\Documents\Белка и Стрелка\928177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дом\Documents\Белка и Стрелка\iss_world_cosmos_solar_panels_59627_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C:\Users\дом\Documents\Белка и Стрелка\9662328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114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ocuments\Белка и Стрелка\filmz.ru_f_1809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reduprezhdenie_-_Zvuk_trevogi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476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м\Documents\Белка и Стрелка\image_703119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508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6353534_zvezdnoe_neb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4959" cy="6858000"/>
          </a:xfrm>
          <a:prstGeom prst="rect">
            <a:avLst/>
          </a:prstGeom>
          <a:noFill/>
        </p:spPr>
      </p:pic>
      <p:pic>
        <p:nvPicPr>
          <p:cNvPr id="4" name="Kto-tebya-vydumal-zvezdnaya-strana-minusovka(mp3-blog.info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8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419317.vk.me/v419317448/649a/I7FwT_EmOP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6192688" cy="6442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506</TotalTime>
  <Words>37</Words>
  <Application>Microsoft Office PowerPoint</Application>
  <PresentationFormat>Экран (4:3)</PresentationFormat>
  <Paragraphs>15</Paragraphs>
  <Slides>15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Помогаем  Белке и Стрелке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Помогаем Белке и Стрелке</dc:title>
  <dc:creator>дом</dc:creator>
  <cp:lastModifiedBy>admin</cp:lastModifiedBy>
  <cp:revision>63</cp:revision>
  <dcterms:created xsi:type="dcterms:W3CDTF">2016-03-09T18:14:22Z</dcterms:created>
  <dcterms:modified xsi:type="dcterms:W3CDTF">2016-11-12T18:42:18Z</dcterms:modified>
</cp:coreProperties>
</file>