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3" d="100"/>
          <a:sy n="123" d="100"/>
        </p:scale>
        <p:origin x="-792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358D0-136A-4666-88E3-3C64A888E911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F06FB-F02D-4045-A7B0-307725D40A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358D0-136A-4666-88E3-3C64A888E911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F06FB-F02D-4045-A7B0-307725D40A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358D0-136A-4666-88E3-3C64A888E911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F06FB-F02D-4045-A7B0-307725D40A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358D0-136A-4666-88E3-3C64A888E911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F06FB-F02D-4045-A7B0-307725D40A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358D0-136A-4666-88E3-3C64A888E911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F06FB-F02D-4045-A7B0-307725D40A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358D0-136A-4666-88E3-3C64A888E911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F06FB-F02D-4045-A7B0-307725D40A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358D0-136A-4666-88E3-3C64A888E911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F06FB-F02D-4045-A7B0-307725D40A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358D0-136A-4666-88E3-3C64A888E911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F06FB-F02D-4045-A7B0-307725D40A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358D0-136A-4666-88E3-3C64A888E911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F06FB-F02D-4045-A7B0-307725D40A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358D0-136A-4666-88E3-3C64A888E911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F06FB-F02D-4045-A7B0-307725D40A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358D0-136A-4666-88E3-3C64A888E911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F06FB-F02D-4045-A7B0-307725D40A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58D0-136A-4666-88E3-3C64A888E911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F06FB-F02D-4045-A7B0-307725D40A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edge/>
    <p:sndAc>
      <p:stSnd>
        <p:snd r:embed="rId13" name="chimes.wav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windo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492896"/>
            <a:ext cx="8229600" cy="194421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«Здравствуй, добрый нотный дом!»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5157193"/>
            <a:ext cx="8229600" cy="648072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Выполнила: Молоканова А.А. (учитель музыки)</a:t>
            </a:r>
          </a:p>
          <a:p>
            <a:pPr algn="ctr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Борисоглебская школа - интернат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edg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windo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457200" y="2204864"/>
            <a:ext cx="4038600" cy="33123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нотную запись смотрю да смотрю,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Все понимаю и говорю: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«Мелодию делим в отрезки, вот так!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 видим, что каждый отрезок — ...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932040" y="2060848"/>
            <a:ext cx="3168352" cy="3888432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dirty="0"/>
          </a:p>
        </p:txBody>
      </p:sp>
      <p:sp>
        <p:nvSpPr>
          <p:cNvPr id="13" name="Выноска-облако 12"/>
          <p:cNvSpPr/>
          <p:nvPr/>
        </p:nvSpPr>
        <p:spPr>
          <a:xfrm>
            <a:off x="5364088" y="2996952"/>
            <a:ext cx="2304256" cy="1872208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ТАКТ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windo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457200" y="2204864"/>
            <a:ext cx="4038600" cy="33123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Этот музыкальный строй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Из октавы ни ногой.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Звукоряд определяет,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 название все знают.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 спросите у ребят,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Что такое это?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932040" y="2060848"/>
            <a:ext cx="3168352" cy="3888432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dirty="0"/>
          </a:p>
        </p:txBody>
      </p:sp>
      <p:sp>
        <p:nvSpPr>
          <p:cNvPr id="13" name="Выноска-облако 12"/>
          <p:cNvSpPr/>
          <p:nvPr/>
        </p:nvSpPr>
        <p:spPr>
          <a:xfrm>
            <a:off x="5364088" y="2996952"/>
            <a:ext cx="2304256" cy="1872208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ЛАД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windo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457200" y="2204864"/>
            <a:ext cx="4038600" cy="367240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Окраску звука так зовут.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 ним высота и громкость тут.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 рядом длительность идет.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Кто признак первый назовет?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932040" y="2060848"/>
            <a:ext cx="3168352" cy="3888432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dirty="0"/>
          </a:p>
        </p:txBody>
      </p:sp>
      <p:sp>
        <p:nvSpPr>
          <p:cNvPr id="13" name="Выноска-облако 12"/>
          <p:cNvSpPr/>
          <p:nvPr/>
        </p:nvSpPr>
        <p:spPr>
          <a:xfrm>
            <a:off x="5364088" y="2996952"/>
            <a:ext cx="2592288" cy="1872208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ТЕМБР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windo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457200" y="2204864"/>
            <a:ext cx="4038600" cy="187220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Ты запомни ноты эти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 в тетрадку занеси!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932040" y="2060848"/>
            <a:ext cx="3168352" cy="3888432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dirty="0"/>
          </a:p>
        </p:txBody>
      </p:sp>
      <p:sp>
        <p:nvSpPr>
          <p:cNvPr id="13" name="Выноска-облако 12"/>
          <p:cNvSpPr/>
          <p:nvPr/>
        </p:nvSpPr>
        <p:spPr>
          <a:xfrm>
            <a:off x="5364088" y="2996952"/>
            <a:ext cx="2592288" cy="1872208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ДО,РЕ,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МИ,ФА,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СОЛЬ, ЛЯ,СИ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windo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457200" y="2204864"/>
            <a:ext cx="4038600" cy="187220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475656" y="2060848"/>
            <a:ext cx="6624736" cy="3888432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dirty="0"/>
          </a:p>
        </p:txBody>
      </p:sp>
      <p:sp>
        <p:nvSpPr>
          <p:cNvPr id="13" name="Выноска-облако 12"/>
          <p:cNvSpPr/>
          <p:nvPr/>
        </p:nvSpPr>
        <p:spPr>
          <a:xfrm>
            <a:off x="2627784" y="2924944"/>
            <a:ext cx="3816424" cy="1872208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Молодцы!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windo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Интернет ресурсы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187624" y="2060848"/>
            <a:ext cx="6624736" cy="1368152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1. </a:t>
            </a:r>
            <a:r>
              <a:rPr lang="en-US" dirty="0" smtClean="0"/>
              <a:t>https://deti-online.com/zagadki/zagadki-pro-noty/</a:t>
            </a:r>
            <a:endParaRPr lang="ru-RU" dirty="0"/>
          </a:p>
        </p:txBody>
      </p:sp>
    </p:spTree>
  </p:cSld>
  <p:clrMapOvr>
    <a:masterClrMapping/>
  </p:clrMapOvr>
  <p:transition spd="med">
    <p:wedg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windo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457200" y="2060848"/>
            <a:ext cx="4038600" cy="345638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Семь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кружочков-малышат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 линеечках сидят.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Ах, как дружно все живут,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Звонко песенки поют.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Очень заняты работой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Эти радостные…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932040" y="2060848"/>
            <a:ext cx="3168352" cy="3888432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dirty="0"/>
          </a:p>
        </p:txBody>
      </p:sp>
      <p:sp>
        <p:nvSpPr>
          <p:cNvPr id="13" name="Выноска-облако 12"/>
          <p:cNvSpPr/>
          <p:nvPr/>
        </p:nvSpPr>
        <p:spPr>
          <a:xfrm>
            <a:off x="5364088" y="2996952"/>
            <a:ext cx="2304256" cy="1872208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НОТЫ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windo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457200" y="2204864"/>
            <a:ext cx="4038600" cy="331236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Эта нота в каждом доме,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каждой будочке живет.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То лежит она в ладони,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То на лодочке плывет.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932040" y="2060848"/>
            <a:ext cx="3168352" cy="3888432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dirty="0"/>
          </a:p>
        </p:txBody>
      </p:sp>
      <p:sp>
        <p:nvSpPr>
          <p:cNvPr id="13" name="Выноска-облако 12"/>
          <p:cNvSpPr/>
          <p:nvPr/>
        </p:nvSpPr>
        <p:spPr>
          <a:xfrm>
            <a:off x="5364088" y="2996952"/>
            <a:ext cx="2304256" cy="1872208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ДО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windo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457200" y="2204864"/>
            <a:ext cx="4038600" cy="33123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Нота мчит на бал в карете,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Плещет в море и в реке,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Есть она и в винегрете,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 в ремне, и в теремке.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932040" y="2060848"/>
            <a:ext cx="3168352" cy="3888432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dirty="0"/>
          </a:p>
        </p:txBody>
      </p:sp>
      <p:sp>
        <p:nvSpPr>
          <p:cNvPr id="13" name="Выноска-облако 12"/>
          <p:cNvSpPr/>
          <p:nvPr/>
        </p:nvSpPr>
        <p:spPr>
          <a:xfrm>
            <a:off x="5364088" y="2996952"/>
            <a:ext cx="2304256" cy="1872208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РЕ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windo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457200" y="2204864"/>
            <a:ext cx="4038600" cy="331236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Облачившись в сарафаны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 фату из целлофана,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Нота-фараон опять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саркофаг ложится спать.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932040" y="2060848"/>
            <a:ext cx="3168352" cy="3888432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dirty="0"/>
          </a:p>
        </p:txBody>
      </p:sp>
      <p:sp>
        <p:nvSpPr>
          <p:cNvPr id="13" name="Выноска-облако 12"/>
          <p:cNvSpPr/>
          <p:nvPr/>
        </p:nvSpPr>
        <p:spPr>
          <a:xfrm>
            <a:off x="5364088" y="2996952"/>
            <a:ext cx="2304256" cy="1872208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ФА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windo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457200" y="2204864"/>
            <a:ext cx="4038600" cy="33123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Нота водится в камине,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Ест миндаль и ходит в мини,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Может мину заложить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 в милиции служить.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932040" y="2060848"/>
            <a:ext cx="3168352" cy="3888432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dirty="0"/>
          </a:p>
        </p:txBody>
      </p:sp>
      <p:sp>
        <p:nvSpPr>
          <p:cNvPr id="13" name="Выноска-облако 12"/>
          <p:cNvSpPr/>
          <p:nvPr/>
        </p:nvSpPr>
        <p:spPr>
          <a:xfrm>
            <a:off x="5364088" y="2996952"/>
            <a:ext cx="2304256" cy="1872208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МИ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windo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457200" y="2204864"/>
            <a:ext cx="4038600" cy="33123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Нота на консоль встает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 сольфеджио поет.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932040" y="2060848"/>
            <a:ext cx="3168352" cy="3888432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dirty="0"/>
          </a:p>
        </p:txBody>
      </p:sp>
      <p:sp>
        <p:nvSpPr>
          <p:cNvPr id="13" name="Выноска-облако 12"/>
          <p:cNvSpPr/>
          <p:nvPr/>
        </p:nvSpPr>
        <p:spPr>
          <a:xfrm>
            <a:off x="5364088" y="2996952"/>
            <a:ext cx="2304256" cy="1872208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СОЛЬ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windo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457200" y="2204864"/>
            <a:ext cx="4038600" cy="331236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Эта нота есть в гуляке,</a:t>
            </a:r>
            <a:br>
              <a:rPr lang="ru-RU" sz="3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И в </a:t>
            </a:r>
            <a:r>
              <a:rPr lang="ru-RU" sz="3000" b="1" dirty="0" err="1" smtClean="0">
                <a:latin typeface="Times New Roman" pitchFamily="18" charset="0"/>
                <a:cs typeface="Times New Roman" pitchFamily="18" charset="0"/>
              </a:rPr>
              <a:t>каляке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, и в </a:t>
            </a:r>
            <a:r>
              <a:rPr lang="ru-RU" sz="3000" b="1" dirty="0" err="1" smtClean="0">
                <a:latin typeface="Times New Roman" pitchFamily="18" charset="0"/>
                <a:cs typeface="Times New Roman" pitchFamily="18" charset="0"/>
              </a:rPr>
              <a:t>маляке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3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В землянике на полянке,</a:t>
            </a:r>
            <a:br>
              <a:rPr lang="ru-RU" sz="3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А еще в стеклянной склянке.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932040" y="2060848"/>
            <a:ext cx="3168352" cy="3888432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dirty="0"/>
          </a:p>
        </p:txBody>
      </p:sp>
      <p:sp>
        <p:nvSpPr>
          <p:cNvPr id="13" name="Выноска-облако 12"/>
          <p:cNvSpPr/>
          <p:nvPr/>
        </p:nvSpPr>
        <p:spPr>
          <a:xfrm>
            <a:off x="5364088" y="2996952"/>
            <a:ext cx="2304256" cy="1872208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ЛЯ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windo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457200" y="2204864"/>
            <a:ext cx="4038600" cy="33123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Нота говорит: "Мерси!",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Ездит только на такси,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Обожает мокасины,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Силачей и апельсины.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932040" y="2060848"/>
            <a:ext cx="3168352" cy="3888432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dirty="0"/>
          </a:p>
        </p:txBody>
      </p:sp>
      <p:sp>
        <p:nvSpPr>
          <p:cNvPr id="13" name="Выноска-облако 12"/>
          <p:cNvSpPr/>
          <p:nvPr/>
        </p:nvSpPr>
        <p:spPr>
          <a:xfrm>
            <a:off x="5364088" y="2996952"/>
            <a:ext cx="2304256" cy="1872208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СИ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106</Words>
  <Application>Microsoft Office PowerPoint</Application>
  <PresentationFormat>Экран (4:3)</PresentationFormat>
  <Paragraphs>38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«Здравствуй, добрый нотный дом!»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Интернет ресурсы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Comp№1</dc:creator>
  <cp:lastModifiedBy>admin</cp:lastModifiedBy>
  <cp:revision>12</cp:revision>
  <dcterms:created xsi:type="dcterms:W3CDTF">2016-10-16T12:02:51Z</dcterms:created>
  <dcterms:modified xsi:type="dcterms:W3CDTF">2016-10-18T09:54:52Z</dcterms:modified>
</cp:coreProperties>
</file>