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85" r:id="rId7"/>
    <p:sldId id="261" r:id="rId8"/>
    <p:sldId id="286" r:id="rId9"/>
    <p:sldId id="267" r:id="rId10"/>
    <p:sldId id="287" r:id="rId11"/>
    <p:sldId id="288" r:id="rId12"/>
    <p:sldId id="289" r:id="rId13"/>
    <p:sldId id="268" r:id="rId14"/>
    <p:sldId id="269" r:id="rId15"/>
    <p:sldId id="290" r:id="rId16"/>
    <p:sldId id="262" r:id="rId17"/>
    <p:sldId id="264" r:id="rId18"/>
    <p:sldId id="291" r:id="rId19"/>
    <p:sldId id="266" r:id="rId20"/>
    <p:sldId id="273" r:id="rId21"/>
    <p:sldId id="272" r:id="rId22"/>
    <p:sldId id="274" r:id="rId23"/>
    <p:sldId id="28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282" r:id="rId34"/>
    <p:sldId id="279" r:id="rId35"/>
    <p:sldId id="301" r:id="rId36"/>
    <p:sldId id="283" r:id="rId37"/>
    <p:sldId id="284" r:id="rId38"/>
    <p:sldId id="280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3" d="100"/>
          <a:sy n="123" d="100"/>
        </p:scale>
        <p:origin x="-7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95FA9-6E84-4837-BBB3-A7A25DDEE7E7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1B159-D27F-48A4-B05E-F9035AC80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512E1-8AF6-4581-AA4F-13E2ED382B55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84B2-B5DE-4E7E-989C-512D4C551C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C3674-9F1F-4360-A0A4-E3A00C06F50A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78A4C-F44A-489A-921A-DB61793DD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B8E59-A0BE-4AEA-96FE-67D6189200B3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962FA-EC8F-4030-909A-4395C61CA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687D-A8BC-4244-85EA-6C60B65C30F4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985B2-9139-4272-930C-166C11C07F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90C2D-4A8C-4A49-BA5C-EF32345D3AD4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4176D-7EEC-4FCE-B2B8-120E6E73DA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33565-A05D-497D-83BF-0171676D177F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34217-1DCD-4991-B540-8A4096B4D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4B38-99C4-49A0-87B2-D78549C38875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4C5-23F1-4178-B13E-F21FDF58C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34BA2-8D12-4846-ACB0-881F07E1941D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59834-692A-4047-856C-9F739C49E2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33A2D-501B-490C-BD25-62BF7B97503F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5C1B-1F55-4A13-B0FB-F9930AAA3A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B2048-11F3-42F9-B238-DBF8397FB1DE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07708-4B32-4345-8C1F-41F26050E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AF9396-86C3-49FD-ACC7-89A8758EA970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886DAB-F518-408E-8146-7C15637A8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3.mp3"/><Relationship Id="rId7" Type="http://schemas.openxmlformats.org/officeDocument/2006/relationships/image" Target="../media/image24.jpeg"/><Relationship Id="rId2" Type="http://schemas.microsoft.com/office/2007/relationships/media" Target="../media/media3.mp3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2.jpe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47.jpeg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50.jpeg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56.jpeg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57.jpeg"/><Relationship Id="rId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58.jpe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59.png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60.png"/><Relationship Id="rId4" Type="http://schemas.openxmlformats.org/officeDocument/2006/relationships/image" Target="../media/image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63.jpeg"/><Relationship Id="rId4" Type="http://schemas.openxmlformats.org/officeDocument/2006/relationships/image" Target="../media/image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64.jpeg"/><Relationship Id="rId4" Type="http://schemas.openxmlformats.org/officeDocument/2006/relationships/image" Target="../media/image1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5.mp3"/><Relationship Id="rId7" Type="http://schemas.openxmlformats.org/officeDocument/2006/relationships/image" Target="../media/image1.emf"/><Relationship Id="rId2" Type="http://schemas.openxmlformats.org/officeDocument/2006/relationships/audio" Target="file:///L:\9.&#1084;&#1080;&#1085;&#1091;&#1090;&#1072;%20&#1084;&#1086;&#1083;&#1095;&#1072;&#1085;&#1080;&#1103;%20&#1084;&#1077;&#1090;&#1088;&#1086;&#1085;&#1086;&#1084;.mp3" TargetMode="Externa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35.bin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7.png"/><Relationship Id="rId4" Type="http://schemas.openxmlformats.org/officeDocument/2006/relationships/audio" Target="../media/media5.mp3"/><Relationship Id="rId9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audio" Target="NULL" TargetMode="External"/><Relationship Id="rId7" Type="http://schemas.openxmlformats.org/officeDocument/2006/relationships/image" Target="../media/image1.emf"/><Relationship Id="rId12" Type="http://schemas.openxmlformats.org/officeDocument/2006/relationships/image" Target="../media/image72.png"/><Relationship Id="rId2" Type="http://schemas.openxmlformats.org/officeDocument/2006/relationships/audio" Target="file:///E:\&#1056;&#1086;&#1076;&#1080;&#1090;%20&#1089;&#1086;&#1073;&#1088;%20&#1042;&#1054;&#1042;%202016\&#1076;&#1077;&#1085;&#1100;%20&#1087;&#1086;&#1073;&#1077;&#1076;&#1099;.mp3" TargetMode="Externa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jpeg"/><Relationship Id="rId4" Type="http://schemas.microsoft.com/office/2007/relationships/media" Target="../media/media6.mp3"/><Relationship Id="rId9" Type="http://schemas.openxmlformats.org/officeDocument/2006/relationships/image" Target="../media/image6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74.gi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1.mp3"/><Relationship Id="rId7" Type="http://schemas.openxmlformats.org/officeDocument/2006/relationships/image" Target="../media/image10.jpeg"/><Relationship Id="rId2" Type="http://schemas.microsoft.com/office/2007/relationships/media" Target="../media/media1.mp3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2.mp3"/><Relationship Id="rId7" Type="http://schemas.openxmlformats.org/officeDocument/2006/relationships/image" Target="../media/image16.jpeg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5" name="Object 11"/>
          <p:cNvGraphicFramePr>
            <a:graphicFrameLocks noGrp="1" noChangeAspect="1"/>
          </p:cNvGraphicFramePr>
          <p:nvPr>
            <p:ph type="ctrTitle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Text Box 5"/>
          <p:cNvSpPr txBox="1">
            <a:spLocks noChangeArrowheads="1"/>
          </p:cNvSpPr>
          <p:nvPr/>
        </p:nvSpPr>
        <p:spPr bwMode="auto">
          <a:xfrm>
            <a:off x="1062038" y="38100"/>
            <a:ext cx="7439025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FFFF00"/>
                </a:solidFill>
              </a:rPr>
              <a:t>Занятие в подготовительной группе, посвященное 71 годовщине Великой Победы</a:t>
            </a:r>
          </a:p>
          <a:p>
            <a:pPr algn="ctr">
              <a:spcBef>
                <a:spcPct val="50000"/>
              </a:spcBef>
            </a:pPr>
            <a:r>
              <a:rPr lang="ru-RU" sz="6600" b="1">
                <a:solidFill>
                  <a:srgbClr val="C00000"/>
                </a:solidFill>
                <a:latin typeface="Calibri" pitchFamily="34" charset="0"/>
              </a:rPr>
              <a:t>«Не гаснет памяти свеча…»</a:t>
            </a:r>
          </a:p>
        </p:txBody>
      </p:sp>
      <p:sp>
        <p:nvSpPr>
          <p:cNvPr id="1037" name="Text Box 6"/>
          <p:cNvSpPr txBox="1">
            <a:spLocks noChangeArrowheads="1"/>
          </p:cNvSpPr>
          <p:nvPr/>
        </p:nvSpPr>
        <p:spPr bwMode="auto">
          <a:xfrm>
            <a:off x="4929188" y="4797425"/>
            <a:ext cx="4035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b="1">
                <a:latin typeface="Times New Roman" pitchFamily="18" charset="0"/>
              </a:rPr>
              <a:t>Подготовила: Светлана Николаевна Полякова</a:t>
            </a:r>
          </a:p>
          <a:p>
            <a:pPr algn="r"/>
            <a:r>
              <a:rPr lang="ru-RU" sz="1600" b="1">
                <a:latin typeface="Times New Roman" pitchFamily="18" charset="0"/>
              </a:rPr>
              <a:t>Воспитатель  МБДОУ д\с №10 «Антошка»  г. Таштагол</a:t>
            </a:r>
          </a:p>
          <a:p>
            <a:pPr algn="r"/>
            <a:r>
              <a:rPr lang="ru-RU" sz="1600" b="1">
                <a:latin typeface="Times New Roman" pitchFamily="18" charset="0"/>
              </a:rPr>
              <a:t>2016 год</a:t>
            </a:r>
          </a:p>
        </p:txBody>
      </p:sp>
      <p:sp>
        <p:nvSpPr>
          <p:cNvPr id="1038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1039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8025" y="987408"/>
            <a:ext cx="7572427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43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98572762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4" name="Text Box 5"/>
          <p:cNvSpPr txBox="1">
            <a:spLocks noChangeArrowheads="1"/>
          </p:cNvSpPr>
          <p:nvPr/>
        </p:nvSpPr>
        <p:spPr bwMode="auto">
          <a:xfrm>
            <a:off x="1619250" y="1341438"/>
            <a:ext cx="6408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44045" name="Text Box 6"/>
          <p:cNvSpPr txBox="1">
            <a:spLocks noChangeArrowheads="1"/>
          </p:cNvSpPr>
          <p:nvPr/>
        </p:nvSpPr>
        <p:spPr bwMode="auto">
          <a:xfrm>
            <a:off x="4929188" y="4797425"/>
            <a:ext cx="4035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1600" b="1">
              <a:latin typeface="Times New Roman" pitchFamily="18" charset="0"/>
            </a:endParaRPr>
          </a:p>
        </p:txBody>
      </p:sp>
      <p:sp>
        <p:nvSpPr>
          <p:cNvPr id="44046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44047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404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950" y="214313"/>
            <a:ext cx="4797425" cy="3598862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54688" y="1708150"/>
            <a:ext cx="2962275" cy="429577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69" name="Object 13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99798869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5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0" name="Text Box 5"/>
          <p:cNvSpPr txBox="1">
            <a:spLocks noChangeArrowheads="1"/>
          </p:cNvSpPr>
          <p:nvPr/>
        </p:nvSpPr>
        <p:spPr bwMode="auto">
          <a:xfrm>
            <a:off x="1619250" y="1341438"/>
            <a:ext cx="6408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45071" name="Text Box 6"/>
          <p:cNvSpPr txBox="1">
            <a:spLocks noChangeArrowheads="1"/>
          </p:cNvSpPr>
          <p:nvPr/>
        </p:nvSpPr>
        <p:spPr bwMode="auto">
          <a:xfrm>
            <a:off x="4929188" y="4797425"/>
            <a:ext cx="4035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1600" b="1">
              <a:latin typeface="Times New Roman" pitchFamily="18" charset="0"/>
            </a:endParaRPr>
          </a:p>
        </p:txBody>
      </p:sp>
      <p:sp>
        <p:nvSpPr>
          <p:cNvPr id="45072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45073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5075" name="Содержимое 6" descr="army_2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675" y="549275"/>
            <a:ext cx="4087813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6" name="Picture 2" descr="http://cn13.nevsedoma.com.ua/photo/115/womenon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8" y="3282950"/>
            <a:ext cx="4703762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7" name="Picture 4" descr="http://sledpantera.ru/upload/photo/2012-12-18_10-18-55_878280006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88" y="360363"/>
            <a:ext cx="3778250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1911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7" name="Презентация" r:id="rId5" imgW="4571926" imgH="3428896" progId="PowerPoint.Show.8">
                  <p:embed/>
                </p:oleObj>
              </mc:Choice>
              <mc:Fallback>
                <p:oleObj name="Презентация" r:id="rId5" imgW="4571926" imgH="3428896" progId="PowerPoint.Show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000625" y="500063"/>
            <a:ext cx="4143375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6092" name="Рисунок 10" descr="ромашк поле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29150" y="2214563"/>
            <a:ext cx="45148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3" name="Picture 6" descr="http://www.chaosland.ru/wp-content/uploads/2013/06/3268461218103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214313"/>
            <a:ext cx="47688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Марк Бернес - С чего начинается родина (Instrumental) -0 полутон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0352" y="214313"/>
            <a:ext cx="609600" cy="60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90" name="Object 14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191778159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6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1" name="Text Box 5"/>
          <p:cNvSpPr txBox="1">
            <a:spLocks noChangeArrowheads="1"/>
          </p:cNvSpPr>
          <p:nvPr/>
        </p:nvSpPr>
        <p:spPr bwMode="auto">
          <a:xfrm>
            <a:off x="1619250" y="1341438"/>
            <a:ext cx="6408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24592" name="Text Box 6"/>
          <p:cNvSpPr txBox="1">
            <a:spLocks noChangeArrowheads="1"/>
          </p:cNvSpPr>
          <p:nvPr/>
        </p:nvSpPr>
        <p:spPr bwMode="auto">
          <a:xfrm>
            <a:off x="4929188" y="4797425"/>
            <a:ext cx="4035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1600" b="1">
              <a:latin typeface="Times New Roman" pitchFamily="18" charset="0"/>
            </a:endParaRPr>
          </a:p>
        </p:txBody>
      </p:sp>
      <p:sp>
        <p:nvSpPr>
          <p:cNvPr id="24593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24594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4596" name="Picture 4" descr="http://waralbum.ru/wp-content/uploads/yapb_cache/kiev_ruini_1941.3yfvognkzg6csgs0skk480ckc.ejcuplo1l0oo0sk8c40s8osc4.th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1538" y="2524125"/>
            <a:ext cx="5548312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7" name="Picture 7" descr="http://waralbum.ru/wp-content/uploads/yapb_cache/zgiteli_smolensk_1943msavin.58r2nurb5zksog84sc0o4wwc4.ejcuplo1l0oo0sk8c40s8osc4.th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" y="347663"/>
            <a:ext cx="4672012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04737" y="614362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11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255799868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7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2" name="Text Box 5"/>
          <p:cNvSpPr txBox="1">
            <a:spLocks noChangeArrowheads="1"/>
          </p:cNvSpPr>
          <p:nvPr/>
        </p:nvSpPr>
        <p:spPr bwMode="auto">
          <a:xfrm>
            <a:off x="1619250" y="1341438"/>
            <a:ext cx="6408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25613" name="Text Box 6"/>
          <p:cNvSpPr txBox="1">
            <a:spLocks noChangeArrowheads="1"/>
          </p:cNvSpPr>
          <p:nvPr/>
        </p:nvSpPr>
        <p:spPr bwMode="auto">
          <a:xfrm>
            <a:off x="4929188" y="4797425"/>
            <a:ext cx="4035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1600" b="1">
              <a:latin typeface="Times New Roman" pitchFamily="18" charset="0"/>
            </a:endParaRPr>
          </a:p>
        </p:txBody>
      </p:sp>
      <p:sp>
        <p:nvSpPr>
          <p:cNvPr id="25614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25615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617" name="Прямоугольник 9"/>
          <p:cNvSpPr>
            <a:spLocks noChangeArrowheads="1"/>
          </p:cNvSpPr>
          <p:nvPr/>
        </p:nvSpPr>
        <p:spPr bwMode="auto">
          <a:xfrm>
            <a:off x="785813" y="857250"/>
            <a:ext cx="228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b="1">
              <a:latin typeface="Calibri" pitchFamily="34" charset="0"/>
            </a:endParaRPr>
          </a:p>
          <a:p>
            <a:endParaRPr lang="ru-RU" sz="2400"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flipH="1">
            <a:off x="759585" y="448457"/>
            <a:ext cx="5711548" cy="3340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 flipH="1">
            <a:off x="3923926" y="2780928"/>
            <a:ext cx="4855641" cy="364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73230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2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8" name="Прямоугольник 6"/>
          <p:cNvSpPr>
            <a:spLocks noChangeArrowheads="1"/>
          </p:cNvSpPr>
          <p:nvPr/>
        </p:nvSpPr>
        <p:spPr bwMode="auto">
          <a:xfrm>
            <a:off x="428625" y="214313"/>
            <a:ext cx="5500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	</a:t>
            </a:r>
          </a:p>
        </p:txBody>
      </p:sp>
      <p:sp>
        <p:nvSpPr>
          <p:cNvPr id="47119" name="AutoShape 8" descr="Картинки по запросу горе войны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7120" name="AutoShape 10" descr="Картинки по запросу горе войны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7121" name="AutoShape 12" descr="Картинки по запросу горе войны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47122" name="Рисунок 15" descr="бабушка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85750"/>
            <a:ext cx="4159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3" name="Picture 5" descr="http://i.ucrazy.ru/files/i/2008.7.16/1216202212_4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3800" y="1438275"/>
            <a:ext cx="3559175" cy="50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43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314517853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18445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18448" name="Рисунок 8" descr="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285750"/>
            <a:ext cx="39814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Рисунок 9" descr="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5" y="3786188"/>
            <a:ext cx="41719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0" name="Picture 4" descr="https://im0-tub-ru.yandex.net/i?id=15d4fe5c5324daf2abbc557e08e630fc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35488" y="357188"/>
            <a:ext cx="43942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91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15176975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2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20493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9" name="Рисунок 8" descr="ребенок у стан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3571876"/>
            <a:ext cx="4536298" cy="302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 завод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214290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в пол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5" y="428604"/>
            <a:ext cx="4216271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60" name="Object 8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377885127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6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1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49162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9" name="Рисунок 8" descr="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786190"/>
            <a:ext cx="4191008" cy="282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авод эшело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9" y="0"/>
            <a:ext cx="4643470" cy="381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Ветераны области ходатайствуют о присвоении Екатеринбургу почётного звания &quot;Город воинской славы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24021" y="285728"/>
            <a:ext cx="3734259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9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414180831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0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22541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22544" name="Picture 4" descr="Images for все для - Обучаем персонал - Компания &quot;Эффек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313" y="428625"/>
            <a:ext cx="7358062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9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102769068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2061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2056" name="Picture 8" descr="https://im2-tub-ru.yandex.net/i?id=75db6a9e0a0a53cad604e4cb30742f28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7160" y="3214686"/>
            <a:ext cx="4885406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214290"/>
            <a:ext cx="5929353" cy="3827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000232" y="6153343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07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56464549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3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8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29709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29712" name="Picture 4" descr="интересно для работы Записи в рубрике интересно для работы Дневник Natalia-Tatiana : LiveInternet - Российский Сервис Онлайн-Дн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85750"/>
            <a:ext cx="41529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6" descr="Best Person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63" y="2000250"/>
            <a:ext cx="6072187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83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425623925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4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28685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28688" name="Рисунок 9" descr="7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14313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Рисунок 10" descr="концерт в вов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8" y="3429000"/>
            <a:ext cx="4429125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1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127967083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" name="Презентация" r:id="rId5" imgW="4571926" imgH="3428896" progId="PowerPoint.Show.8">
                  <p:embed/>
                </p:oleObj>
              </mc:Choice>
              <mc:Fallback>
                <p:oleObj name="Презентация" r:id="rId5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2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30733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2" name="Picture 13" descr="http://3.bp.blogspot.com/-yhVM8J0sKrY/UPEQZPW2thI/AAAAAAAACtE/OndcSOlUbEQ/s640/Katyush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50" y="338931"/>
            <a:ext cx="6707539" cy="496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атюш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0317.011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8344" y="5713146"/>
            <a:ext cx="609600" cy="6096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76653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5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1" name="Прямоугольник 6"/>
          <p:cNvSpPr>
            <a:spLocks noChangeArrowheads="1"/>
          </p:cNvSpPr>
          <p:nvPr/>
        </p:nvSpPr>
        <p:spPr bwMode="auto">
          <a:xfrm>
            <a:off x="428625" y="214313"/>
            <a:ext cx="5500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	</a:t>
            </a:r>
          </a:p>
        </p:txBody>
      </p:sp>
      <p:sp>
        <p:nvSpPr>
          <p:cNvPr id="37902" name="AutoShape 8" descr="Картинки по запросу горе войны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7903" name="AutoShape 10" descr="Картинки по запросу горе войны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7904" name="AutoShape 12" descr="Картинки по запросу горе войны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7905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95250"/>
            <a:ext cx="4551363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06938" y="2408238"/>
            <a:ext cx="42957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8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4098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0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5" name="Заголовок 1"/>
          <p:cNvSpPr>
            <a:spLocks noGrp="1"/>
          </p:cNvSpPr>
          <p:nvPr>
            <p:ph type="title"/>
          </p:nvPr>
        </p:nvSpPr>
        <p:spPr>
          <a:xfrm>
            <a:off x="785813" y="642938"/>
            <a:ext cx="3829050" cy="3643312"/>
          </a:xfrm>
        </p:spPr>
        <p:txBody>
          <a:bodyPr/>
          <a:lstStyle/>
          <a:p>
            <a:pPr eaLnBrk="1" hangingPunct="1"/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>
                <a:solidFill>
                  <a:srgbClr val="C00000"/>
                </a:solidFill>
              </a:rPr>
              <a:t>Орден «Победа»</a:t>
            </a:r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>За успешное проведение операций.</a:t>
            </a:r>
            <a:br>
              <a:rPr lang="ru-RU" sz="2800" b="1" smtClean="0"/>
            </a:br>
            <a:r>
              <a:rPr lang="ru-RU" sz="2800" b="1" smtClean="0"/>
              <a:t> Вручали командирам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57200" y="274638"/>
            <a:ext cx="325755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0188" name="Рисунок 7" descr="орден Победа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0538" y="571500"/>
            <a:ext cx="4271962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25754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4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0" name="Прямоугольник 5"/>
          <p:cNvSpPr>
            <a:spLocks noChangeArrowheads="1"/>
          </p:cNvSpPr>
          <p:nvPr/>
        </p:nvSpPr>
        <p:spPr bwMode="auto">
          <a:xfrm>
            <a:off x="357188" y="428625"/>
            <a:ext cx="2643187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Орденами «Славы»</a:t>
            </a:r>
          </a:p>
          <a:p>
            <a:r>
              <a:rPr lang="ru-RU" sz="2400" b="1">
                <a:latin typeface="Calibri" pitchFamily="34" charset="0"/>
              </a:rPr>
              <a:t>награждались за проявление  в боях за Советскую Родину мужества и бесстрашия, славные подвиги .</a:t>
            </a:r>
          </a:p>
        </p:txBody>
      </p:sp>
      <p:pic>
        <p:nvPicPr>
          <p:cNvPr id="51211" name="Рисунок 10" descr="орден славы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2786063"/>
            <a:ext cx="1816100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Рисунок 11" descr="орден славы 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428625"/>
            <a:ext cx="1928813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3" name="Рисунок 12" descr="орден славы 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3" y="1285875"/>
            <a:ext cx="187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76300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8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3" name="Содержимое 6" descr="орден отеч войны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857250" y="428625"/>
            <a:ext cx="3036888" cy="3168650"/>
          </a:xfrm>
        </p:spPr>
      </p:pic>
      <p:sp>
        <p:nvSpPr>
          <p:cNvPr id="52235" name="Прямоугольник 5"/>
          <p:cNvSpPr>
            <a:spLocks noChangeArrowheads="1"/>
          </p:cNvSpPr>
          <p:nvPr/>
        </p:nvSpPr>
        <p:spPr bwMode="auto">
          <a:xfrm>
            <a:off x="4214813" y="285750"/>
            <a:ext cx="45720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Орденами </a:t>
            </a:r>
          </a:p>
          <a:p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«Отечественной войны»</a:t>
            </a:r>
          </a:p>
          <a:p>
            <a:r>
              <a:rPr lang="ru-RU" sz="2400" b="1">
                <a:latin typeface="Calibri" pitchFamily="34" charset="0"/>
              </a:rPr>
              <a:t> награждались за проявление в боях за  Родину храбрости, стойкости и мужества, а также военнослужащие, которые своими действиями способствовали успеху боевых операций</a:t>
            </a:r>
          </a:p>
        </p:txBody>
      </p:sp>
      <p:pic>
        <p:nvPicPr>
          <p:cNvPr id="52236" name="Рисунок 7" descr="орден отеч войны 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3" y="3714750"/>
            <a:ext cx="2786062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67522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9050" cy="868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Медалью «За Победу»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/>
              <a:t>награждали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53259" name="Рисунок 6" descr="ьедаль за победу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38" y="428625"/>
            <a:ext cx="3119437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0" name="Прямоугольник 9"/>
          <p:cNvSpPr>
            <a:spLocks noChangeArrowheads="1"/>
          </p:cNvSpPr>
          <p:nvPr/>
        </p:nvSpPr>
        <p:spPr bwMode="auto">
          <a:xfrm>
            <a:off x="785813" y="1000125"/>
            <a:ext cx="3357562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Всех, кто принимал непосредственное участие на фронтах Отечественной войны или обеспечивавшие победу своей работой в военных округах.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83386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6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81" name="Содержимое 6" descr="медаль за отвагу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5286375" y="500063"/>
            <a:ext cx="2905125" cy="5694362"/>
          </a:xfrm>
        </p:spPr>
      </p:pic>
      <p:sp>
        <p:nvSpPr>
          <p:cNvPr id="54283" name="Прямоугольник 5"/>
          <p:cNvSpPr>
            <a:spLocks noChangeArrowheads="1"/>
          </p:cNvSpPr>
          <p:nvPr/>
        </p:nvSpPr>
        <p:spPr bwMode="auto">
          <a:xfrm>
            <a:off x="642938" y="1000125"/>
            <a:ext cx="4000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Медалью «За Отвагу»</a:t>
            </a:r>
            <a:br>
              <a:rPr lang="ru-RU" sz="2400" b="1">
                <a:solidFill>
                  <a:srgbClr val="C00000"/>
                </a:solidFill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награждали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54284" name="Прямоугольник 7"/>
          <p:cNvSpPr>
            <a:spLocks noChangeArrowheads="1"/>
          </p:cNvSpPr>
          <p:nvPr/>
        </p:nvSpPr>
        <p:spPr bwMode="auto">
          <a:xfrm>
            <a:off x="428625" y="2428875"/>
            <a:ext cx="4214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за личную храбрость, проявленную в бою.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78673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0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6" name="Прямоугольник 5"/>
          <p:cNvSpPr>
            <a:spLocks noChangeArrowheads="1"/>
          </p:cNvSpPr>
          <p:nvPr/>
        </p:nvSpPr>
        <p:spPr bwMode="auto">
          <a:xfrm>
            <a:off x="285750" y="214313"/>
            <a:ext cx="33575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Медалью</a:t>
            </a:r>
          </a:p>
          <a:p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 «За доблестный труд»</a:t>
            </a:r>
            <a:br>
              <a:rPr lang="ru-RU" sz="2400" b="1">
                <a:solidFill>
                  <a:srgbClr val="C00000"/>
                </a:solidFill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награждали</a:t>
            </a:r>
            <a:endParaRPr lang="ru-RU" sz="2400">
              <a:latin typeface="Calibri" pitchFamily="34" charset="0"/>
            </a:endParaRPr>
          </a:p>
        </p:txBody>
      </p:sp>
      <p:pic>
        <p:nvPicPr>
          <p:cNvPr id="55307" name="Рисунок 6" descr="медаль за доблестный труд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1738" y="785813"/>
            <a:ext cx="43735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8" name="Прямоугольник 8"/>
          <p:cNvSpPr>
            <a:spLocks noChangeArrowheads="1"/>
          </p:cNvSpPr>
          <p:nvPr/>
        </p:nvSpPr>
        <p:spPr bwMode="auto">
          <a:xfrm>
            <a:off x="285750" y="1714500"/>
            <a:ext cx="3429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рабочих, инженерно-технический персонал и служащих, колхозников и др., кто самоотверженно трудился на благо победы.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71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100536193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15373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15376" name="Picture 4" descr="Интересное (просмотр новостей с этим ключевым словом) = Страница 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75" y="357188"/>
            <a:ext cx="70421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25026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4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71863" cy="3725862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C00000"/>
                </a:solidFill>
              </a:rPr>
              <a:t>Медаль «Золотая звезда» </a:t>
            </a:r>
            <a:r>
              <a:rPr lang="ru-RU" sz="2400" b="1" smtClean="0"/>
              <a:t>– </a:t>
            </a:r>
            <a:br>
              <a:rPr lang="ru-RU" sz="2400" b="1" smtClean="0"/>
            </a:br>
            <a:r>
              <a:rPr lang="ru-RU" sz="2400" b="1" smtClean="0"/>
              <a:t>самая высокая награда – «Герой Советского союза»</a:t>
            </a:r>
          </a:p>
        </p:txBody>
      </p:sp>
      <p:pic>
        <p:nvPicPr>
          <p:cNvPr id="56330" name="Содержимое 5" descr="медаль золотая.pn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5357813" y="285750"/>
            <a:ext cx="2952750" cy="5786438"/>
          </a:xfrm>
        </p:spPr>
      </p:pic>
      <p:sp>
        <p:nvSpPr>
          <p:cNvPr id="6" name="Прямоугольник 5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6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78826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7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63" name="AutoShape 6" descr="https://im3-tub-ru.yandex.net/i?id=0862282709693e4de30e7e39f5a73364&amp;n=33&amp;h=215&amp;w=3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7364" name="AutoShape 10" descr="https://im3-tub-ru.yandex.net/i?id=0862282709693e4de30e7e39f5a73364&amp;n=33&amp;h=215&amp;w=344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7365" name="Picture 12" descr="http://boombob.ru/img/picture/Nov/08/f131bf9f62ccd78c818183a70349f7d3/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7688"/>
            <a:ext cx="867092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0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09720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7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3" name="AutoShape 6" descr="https://im3-tub-ru.yandex.net/i?id=0862282709693e4de30e7e39f5a73364&amp;n=33&amp;h=215&amp;w=3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9404" name="AutoShape 10" descr="https://im3-tub-ru.yandex.net/i?id=0862282709693e4de30e7e39f5a73364&amp;n=33&amp;h=215&amp;w=344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9405" name="Picture 2" descr="http://www.uploads.stalker-zona-tvorchestva.ru/image/d5be499a9882d0c_jiixztgnnc_13645706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4325" y="7938"/>
            <a:ext cx="6148388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6" name="Picture 4" descr="http://www.playing-field.ru/img/2015/052307/110267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5000" y="3554413"/>
            <a:ext cx="1570038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02276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9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Заголовок 1"/>
          <p:cNvSpPr>
            <a:spLocks noGrp="1"/>
          </p:cNvSpPr>
          <p:nvPr>
            <p:ph type="title"/>
          </p:nvPr>
        </p:nvSpPr>
        <p:spPr>
          <a:xfrm>
            <a:off x="285750" y="428625"/>
            <a:ext cx="2286000" cy="2714625"/>
          </a:xfrm>
        </p:spPr>
        <p:txBody>
          <a:bodyPr/>
          <a:lstStyle/>
          <a:p>
            <a:pPr eaLnBrk="1" hangingPunct="1"/>
            <a:r>
              <a:rPr lang="ru-RU" sz="2400" smtClean="0"/>
              <a:t>Памятник воину освободителю</a:t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 г. Таштагол</a:t>
            </a:r>
          </a:p>
        </p:txBody>
      </p:sp>
      <p:pic>
        <p:nvPicPr>
          <p:cNvPr id="38925" name="Содержимое 7" descr="getImage (6)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540000" y="500063"/>
            <a:ext cx="6516688" cy="4886325"/>
          </a:xfrm>
        </p:spPr>
      </p:pic>
      <p:sp>
        <p:nvSpPr>
          <p:cNvPr id="6" name="Прямоугольник 5"/>
          <p:cNvSpPr/>
          <p:nvPr/>
        </p:nvSpPr>
        <p:spPr>
          <a:xfrm>
            <a:off x="428625" y="928688"/>
            <a:ext cx="292893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51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216717400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7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2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35853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35856" name="Рисунок 9" descr="вечный огонь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357188"/>
            <a:ext cx="63817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28" name="Object 12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54229573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5" name="Презентация" r:id="rId6" imgW="4571926" imgH="3428896" progId="PowerPoint.Show.8">
                  <p:embed/>
                </p:oleObj>
              </mc:Choice>
              <mc:Fallback>
                <p:oleObj name="Презентация" r:id="rId6" imgW="4571926" imgH="3428896" progId="PowerPoint.Show.8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9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60430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11" name="9.минута молчания метроном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358063" y="5715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4" name="AutoShape 2" descr="http://%D0%B8%D1%81%D1%82%D0%BE%D1%80%D0%B8%D1%87%D0%B5%D1%81%D0%BA%D0%B0%D1%8F-%D1%81%D0%B0%D0%BC%D0%B0%D1%80%D0%B0.%D1%80%D1%84/i/samarskaya_isoriya/velikaya_otech_voina/pobeda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0435" name="AutoShape 4" descr="http://%D0%B8%D1%81%D1%82%D0%BE%D1%80%D0%B8%D1%87%D0%B5%D1%81%D0%BA%D0%B0%D1%8F-%D1%81%D0%B0%D0%BC%D0%B0%D1%80%D0%B0.%D1%80%D1%84/i/samarskaya_isoriya/velikaya_otech_voina/pobeda/2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0436" name="AutoShape 6" descr="http://%D0%B8%D1%81%D1%82%D0%BE%D1%80%D0%B8%D1%87%D0%B5%D1%81%D0%BA%D0%B0%D1%8F-%D1%81%D0%B0%D0%BC%D0%B0%D1%80%D0%B0.%D1%80%D1%84/i/samarskaya_isoriya/velikaya_otech_voina/pobeda/2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0437" name="Picture 8" descr="http://torchu.ru/images/news/raznoe/victoryday2012-2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1988" y="549275"/>
            <a:ext cx="81057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окончание вов левитан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70827" y="6164880"/>
            <a:ext cx="609600" cy="609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47" name="Object 1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27856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Презентация" r:id="rId6" imgW="4571926" imgH="3428896" progId="PowerPoint.Show.8">
                  <p:embed/>
                </p:oleObj>
              </mc:Choice>
              <mc:Fallback>
                <p:oleObj name="Презентация" r:id="rId6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8" name="Text Box 7"/>
          <p:cNvSpPr txBox="1">
            <a:spLocks noChangeArrowheads="1"/>
          </p:cNvSpPr>
          <p:nvPr/>
        </p:nvSpPr>
        <p:spPr bwMode="auto">
          <a:xfrm>
            <a:off x="179388" y="188913"/>
            <a:ext cx="89646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40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14313" y="428625"/>
            <a:ext cx="2857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9951" name="Рисунок 8" descr="салют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83100" y="2519363"/>
            <a:ext cx="1778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2" name="Рисунок 10" descr="1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5" y="2357438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3" name="Рисунок 11" descr="салют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8" y="1857375"/>
            <a:ext cx="19907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4" name="Рисунок 12" descr="салют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4813" y="571500"/>
            <a:ext cx="19907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5" name="Рисунок 13" descr="салют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00688" y="1000125"/>
            <a:ext cx="19907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Рисунок 15" descr="салют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38" y="1714500"/>
            <a:ext cx="19907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7" name="Рисунок 17" descr="1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7438" y="2500313"/>
            <a:ext cx="10080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8" name="Рисунок 18" descr="1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88" y="1214438"/>
            <a:ext cx="2214562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9" name="Рисунок 21" descr="1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375" y="0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0" name="Рисунок 22" descr="1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563" y="1071563"/>
            <a:ext cx="2214562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1" name="Рисунок 24" descr="1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14313" y="1071563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2" name="Рисунок 26" descr="1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071563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3" name="Рисунок 27" descr="1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0" y="3071813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4" name="Рисунок 29" descr="846326159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51050" y="765175"/>
            <a:ext cx="66770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5" name="Рисунок 20" descr="1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38" y="428625"/>
            <a:ext cx="1000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6" name="Рисунок 19" descr="1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4388" y="549275"/>
            <a:ext cx="1257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7" name="Рисунок 16" descr="салют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53275" y="-747713"/>
            <a:ext cx="1990725" cy="201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8" name="Рисунок 14" descr="салют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43500" y="-357188"/>
            <a:ext cx="1990725" cy="201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2" name="день победы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0" name="Рисунок 23" descr="1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6100" y="476250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день победы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307.816" end="157817.589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77464" y="5724956"/>
            <a:ext cx="609600" cy="6096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19" fill="hold"/>
                                        <p:tgtEl>
                                          <p:spTgt spid="399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7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71" name="Object 1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64993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7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2" name="Text Box 7"/>
          <p:cNvSpPr txBox="1">
            <a:spLocks noChangeArrowheads="1"/>
          </p:cNvSpPr>
          <p:nvPr/>
        </p:nvSpPr>
        <p:spPr bwMode="auto">
          <a:xfrm>
            <a:off x="179388" y="188913"/>
            <a:ext cx="89646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40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14313" y="428625"/>
            <a:ext cx="2857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75" name="Рисунок 8" descr="салют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3100" y="2519363"/>
            <a:ext cx="1778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6" name="Рисунок 11" descr="салют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8" y="1857375"/>
            <a:ext cx="19907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7" name="Рисунок 12" descr="салют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3" y="571500"/>
            <a:ext cx="19907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8" name="Рисунок 13" descr="салют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88" y="1000125"/>
            <a:ext cx="19907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9" name="Рисунок 14" descr="салют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0" y="-357188"/>
            <a:ext cx="1990725" cy="201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0" name="Рисунок 15" descr="салют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38" y="1714500"/>
            <a:ext cx="19907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1" name="Рисунок 17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38" y="2500313"/>
            <a:ext cx="10080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2" name="Рисунок 22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1071563"/>
            <a:ext cx="2214562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3" name="Рисунок 24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4313" y="1071563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4" name="Рисунок 29" descr="75644425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3350" y="765175"/>
            <a:ext cx="7145338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5" name="Рисунок 23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5775" y="152400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6" name="Рисунок 21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0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7" name="Рисунок 19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25" y="1341438"/>
            <a:ext cx="125730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8" name="Рисунок 10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2357438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9" name="Рисунок 27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0" y="3071813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0" name="Рисунок 26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1913" y="1223963"/>
            <a:ext cx="2214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1" name="Рисунок 20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38" y="428625"/>
            <a:ext cx="1000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2" name="Рисунок 16" descr="салют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0"/>
            <a:ext cx="19907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3" name="Рисунок 18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0950" y="-39688"/>
            <a:ext cx="2214563" cy="181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4" name="Рисунок 25" descr="1c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1484313"/>
            <a:ext cx="2214562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75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206165764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1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6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36877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36880" name="Рисунок 9" descr="1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88" y="357188"/>
            <a:ext cx="6762750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95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180041958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6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16397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pic>
        <p:nvPicPr>
          <p:cNvPr id="16400" name="Picture 4" descr="Материалы за 21.01.20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6050" y="285750"/>
            <a:ext cx="7289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7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106810687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8" name="Text Box 5"/>
          <p:cNvSpPr txBox="1">
            <a:spLocks noChangeArrowheads="1"/>
          </p:cNvSpPr>
          <p:nvPr/>
        </p:nvSpPr>
        <p:spPr bwMode="auto">
          <a:xfrm>
            <a:off x="1619250" y="1341438"/>
            <a:ext cx="6408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19469" name="Text Box 6"/>
          <p:cNvSpPr txBox="1">
            <a:spLocks noChangeArrowheads="1"/>
          </p:cNvSpPr>
          <p:nvPr/>
        </p:nvSpPr>
        <p:spPr bwMode="auto">
          <a:xfrm>
            <a:off x="4929188" y="4797425"/>
            <a:ext cx="4035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1600" b="1">
              <a:latin typeface="Times New Roman" pitchFamily="18" charset="0"/>
            </a:endParaRPr>
          </a:p>
        </p:txBody>
      </p:sp>
      <p:sp>
        <p:nvSpPr>
          <p:cNvPr id="19470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19471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473" name="Рисунок 9" descr="1719717_1c74e9e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214313"/>
            <a:ext cx="310673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Рисунок 11" descr="семья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428625"/>
            <a:ext cx="4262437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Рисунок 12" descr="женщ с граблями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3" y="3714750"/>
            <a:ext cx="407352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000232" y="616758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94" name="Object 10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6815260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0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5" name="Text Box 5"/>
          <p:cNvSpPr txBox="1">
            <a:spLocks noChangeArrowheads="1"/>
          </p:cNvSpPr>
          <p:nvPr/>
        </p:nvSpPr>
        <p:spPr bwMode="auto">
          <a:xfrm>
            <a:off x="1619250" y="1341438"/>
            <a:ext cx="6408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41996" name="Text Box 6"/>
          <p:cNvSpPr txBox="1">
            <a:spLocks noChangeArrowheads="1"/>
          </p:cNvSpPr>
          <p:nvPr/>
        </p:nvSpPr>
        <p:spPr bwMode="auto">
          <a:xfrm>
            <a:off x="4929188" y="4797425"/>
            <a:ext cx="4035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1600" b="1">
              <a:latin typeface="Times New Roman" pitchFamily="18" charset="0"/>
            </a:endParaRPr>
          </a:p>
        </p:txBody>
      </p:sp>
      <p:sp>
        <p:nvSpPr>
          <p:cNvPr id="41997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41998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2000" name="Прямоугольник 9"/>
          <p:cNvSpPr>
            <a:spLocks noChangeArrowheads="1"/>
          </p:cNvSpPr>
          <p:nvPr/>
        </p:nvSpPr>
        <p:spPr bwMode="auto">
          <a:xfrm>
            <a:off x="785813" y="857250"/>
            <a:ext cx="2286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22 июня 1941 года без объявления войны фашисты напали на нашу Родину.</a:t>
            </a:r>
            <a:endParaRPr lang="en-US" sz="2400" b="1">
              <a:latin typeface="Calibri" pitchFamily="34" charset="0"/>
            </a:endParaRPr>
          </a:p>
          <a:p>
            <a:r>
              <a:rPr lang="ru-RU" sz="2400" b="1">
                <a:latin typeface="Calibri" pitchFamily="34" charset="0"/>
              </a:rPr>
              <a:t>Началась ВОВ. </a:t>
            </a:r>
          </a:p>
          <a:p>
            <a:endParaRPr lang="ru-RU" sz="2400">
              <a:latin typeface="Calibri" pitchFamily="34" charset="0"/>
            </a:endParaRPr>
          </a:p>
        </p:txBody>
      </p:sp>
      <p:pic>
        <p:nvPicPr>
          <p:cNvPr id="420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142875"/>
            <a:ext cx="5429250" cy="5810250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9" name="Object 11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81507227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Презентация" r:id="rId5" imgW="4571926" imgH="3428896" progId="PowerPoint.Show.8">
                  <p:embed/>
                </p:oleObj>
              </mc:Choice>
              <mc:Fallback>
                <p:oleObj name="Презентация" r:id="rId5" imgW="4571926" imgH="3428896" progId="PowerPoint.Show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0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17421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00108"/>
            <a:ext cx="757242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kern="10" dirty="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</a:t>
            </a:r>
            <a:endParaRPr lang="ru-RU" sz="8000" dirty="0">
              <a:latin typeface="+mn-lt"/>
              <a:cs typeface="+mn-cs"/>
            </a:endParaRPr>
          </a:p>
        </p:txBody>
      </p:sp>
      <p:sp>
        <p:nvSpPr>
          <p:cNvPr id="17424" name="AutoShape 4" descr="https://im0-tub-ru.yandex.net/i?id=a1a0caeaa38d5047745445fb4045aa8f&amp;n=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5" name="AutoShape 6" descr="https://im0-tub-ru.yandex.net/i?id=a1a0caeaa38d5047745445fb4045aa8f&amp;n=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6" name="AutoShape 8" descr="Знаменитые фотографии времен Великой Отечественной Войны www.krasfun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28594" y="214290"/>
            <a:ext cx="4564813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3500430" y="1857364"/>
            <a:ext cx="5429288" cy="4360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объявление войны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5821" y="155784"/>
            <a:ext cx="609600" cy="609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8" name="Object 10"/>
          <p:cNvGraphicFramePr>
            <a:graphicFrameLocks noGrp="1" noChangeAspect="1"/>
          </p:cNvGraphicFramePr>
          <p:nvPr>
            <p:ph type="ctrTitle"/>
            <p:extLst>
              <p:ext uri="{D42A27DB-BD31-4B8C-83A1-F6EECF244321}">
                <p14:modId xmlns:p14="http://schemas.microsoft.com/office/powerpoint/2010/main" val="155430115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4" name="Презентация" r:id="rId3" imgW="4571926" imgH="3428896" progId="PowerPoint.Show.8">
                  <p:embed/>
                </p:oleObj>
              </mc:Choice>
              <mc:Fallback>
                <p:oleObj name="Презентация" r:id="rId3" imgW="4571926" imgH="3428896" progId="PowerPoint.Show.8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9" name="Text Box 5"/>
          <p:cNvSpPr txBox="1">
            <a:spLocks noChangeArrowheads="1"/>
          </p:cNvSpPr>
          <p:nvPr/>
        </p:nvSpPr>
        <p:spPr bwMode="auto">
          <a:xfrm>
            <a:off x="1619250" y="1341438"/>
            <a:ext cx="6408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43020" name="Text Box 6"/>
          <p:cNvSpPr txBox="1">
            <a:spLocks noChangeArrowheads="1"/>
          </p:cNvSpPr>
          <p:nvPr/>
        </p:nvSpPr>
        <p:spPr bwMode="auto">
          <a:xfrm>
            <a:off x="4929188" y="4797425"/>
            <a:ext cx="4035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1600" b="1">
              <a:latin typeface="Times New Roman" pitchFamily="18" charset="0"/>
            </a:endParaRPr>
          </a:p>
        </p:txBody>
      </p:sp>
      <p:sp>
        <p:nvSpPr>
          <p:cNvPr id="43021" name="WordArt 16"/>
          <p:cNvSpPr>
            <a:spLocks noChangeArrowheads="1" noChangeShapeType="1" noTextEdit="1"/>
          </p:cNvSpPr>
          <p:nvPr/>
        </p:nvSpPr>
        <p:spPr bwMode="auto">
          <a:xfrm>
            <a:off x="1835150" y="549275"/>
            <a:ext cx="5400675" cy="13668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8083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latin typeface="Arial"/>
              <a:cs typeface="Arial"/>
            </a:endParaRPr>
          </a:p>
        </p:txBody>
      </p:sp>
      <p:sp>
        <p:nvSpPr>
          <p:cNvPr id="43022" name="WordArt 17"/>
          <p:cNvSpPr>
            <a:spLocks noChangeArrowheads="1" noChangeShapeType="1" noTextEdit="1"/>
          </p:cNvSpPr>
          <p:nvPr/>
        </p:nvSpPr>
        <p:spPr bwMode="auto">
          <a:xfrm>
            <a:off x="468313" y="3714750"/>
            <a:ext cx="746125" cy="5064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3024" name="Рисунок 12" descr="жители сов деревень во время вов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14313"/>
            <a:ext cx="619125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Рисунок 11" descr="семья дети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63" y="1357313"/>
            <a:ext cx="544353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235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29980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0" name="Презентация" r:id="rId5" imgW="4570541" imgH="3427323" progId="PowerPoint.Show.8">
                  <p:embed/>
                </p:oleObj>
              </mc:Choice>
              <mc:Fallback>
                <p:oleObj name="Презентация" r:id="rId5" imgW="4570541" imgH="3427323" progId="PowerPoint.Show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290666" y="642918"/>
            <a:ext cx="5853334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Вставай страна огромная,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Вставай на смертный бой!..</a:t>
            </a:r>
          </a:p>
        </p:txBody>
      </p:sp>
      <p:pic>
        <p:nvPicPr>
          <p:cNvPr id="23567" name="Рисунок 15" descr="1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6963" y="1643063"/>
            <a:ext cx="4951412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1950" y="452438"/>
            <a:ext cx="2817813" cy="41021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вставай стра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8603.5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80312" y="5718710"/>
            <a:ext cx="609600" cy="60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6143644"/>
            <a:ext cx="1785950" cy="2857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71 год Победе</a:t>
            </a:r>
            <a:r>
              <a:rPr lang="ru-RU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315</Words>
  <Application>Microsoft Office PowerPoint</Application>
  <PresentationFormat>Экран (4:3)</PresentationFormat>
  <Paragraphs>79</Paragraphs>
  <Slides>38</Slides>
  <Notes>0</Notes>
  <HiddenSlides>0</HiddenSlides>
  <MMClips>8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Орден «Победа»  За успешное проведение операций.  Вручали командирам</vt:lpstr>
      <vt:lpstr>Презентация PowerPoint</vt:lpstr>
      <vt:lpstr>Презентация PowerPoint</vt:lpstr>
      <vt:lpstr>Медалью «За Победу» награждали </vt:lpstr>
      <vt:lpstr>Презентация PowerPoint</vt:lpstr>
      <vt:lpstr>Презентация PowerPoint</vt:lpstr>
      <vt:lpstr>Медаль «Золотая звезда» –  самая высокая награда – «Герой Советского союза»</vt:lpstr>
      <vt:lpstr>Презентация PowerPoint</vt:lpstr>
      <vt:lpstr>Презентация PowerPoint</vt:lpstr>
      <vt:lpstr>Памятник воину освободителю   г. Таштагол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Angel</dc:creator>
  <cp:lastModifiedBy>admin</cp:lastModifiedBy>
  <cp:revision>39</cp:revision>
  <dcterms:created xsi:type="dcterms:W3CDTF">2015-05-06T01:10:04Z</dcterms:created>
  <dcterms:modified xsi:type="dcterms:W3CDTF">2016-10-14T13:10:23Z</dcterms:modified>
</cp:coreProperties>
</file>