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61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79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7A3DC-821E-4A41-B8AE-C8B65461C22F}" type="datetimeFigureOut">
              <a:rPr lang="ru-RU"/>
              <a:pPr>
                <a:defRPr/>
              </a:pPr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11D96-95E1-4A14-B630-6C232FEAEB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682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AFFB7-3818-4A4B-93D7-971A3C0AF0AA}" type="datetimeFigureOut">
              <a:rPr lang="ru-RU"/>
              <a:pPr>
                <a:defRPr/>
              </a:pPr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86527-BCFB-4CB2-8170-8BEF922E74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73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27DA4-B8E8-4C04-A249-E7B84FAA6736}" type="datetimeFigureOut">
              <a:rPr lang="ru-RU"/>
              <a:pPr>
                <a:defRPr/>
              </a:pPr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97BA7-F8EC-4920-9133-C30F60FF34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78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76FE1-A025-4C08-8C06-AFEFF2A87565}" type="datetimeFigureOut">
              <a:rPr lang="ru-RU"/>
              <a:pPr>
                <a:defRPr/>
              </a:pPr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ED695-4329-4A07-9674-FB707A05E6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413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51F7C-ADAF-481F-8A76-F69651F29AF3}" type="datetimeFigureOut">
              <a:rPr lang="ru-RU"/>
              <a:pPr>
                <a:defRPr/>
              </a:pPr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3EF12-4992-40BE-BC5A-7831201C2F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69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9BBDC-CE2A-422C-B183-681E6459D291}" type="datetimeFigureOut">
              <a:rPr lang="ru-RU"/>
              <a:pPr>
                <a:defRPr/>
              </a:pPr>
              <a:t>09.10.2016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6D3A2-54AA-4A69-B1FC-86A5ED8E8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43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5B44D-6E94-44D1-ADA7-FE27B6909C17}" type="datetimeFigureOut">
              <a:rPr lang="ru-RU"/>
              <a:pPr>
                <a:defRPr/>
              </a:pPr>
              <a:t>09.10.2016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071D4-CAC6-4522-B208-6459356E64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713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B30FE-DFE9-4EB5-AC38-B286C8BD8250}" type="datetimeFigureOut">
              <a:rPr lang="ru-RU"/>
              <a:pPr>
                <a:defRPr/>
              </a:pPr>
              <a:t>09.10.2016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9767F-E1DB-46B9-B183-40AAFB7CFF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81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795CB-03AF-411C-A11F-BE9166E9FD36}" type="datetimeFigureOut">
              <a:rPr lang="ru-RU"/>
              <a:pPr>
                <a:defRPr/>
              </a:pPr>
              <a:t>09.10.2016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5795B-8498-4B50-B0F4-6424C8F218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81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0BE42-25F2-4E09-B126-A855A73EB32D}" type="datetimeFigureOut">
              <a:rPr lang="ru-RU"/>
              <a:pPr>
                <a:defRPr/>
              </a:pPr>
              <a:t>09.10.2016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B6499-31EE-424E-899A-C50BB5424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611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AC5DA-49F4-413F-8A49-283D55FE6B9C}" type="datetimeFigureOut">
              <a:rPr lang="ru-RU"/>
              <a:pPr>
                <a:defRPr/>
              </a:pPr>
              <a:t>09.10.2016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9039D-9354-4AEE-BD3C-9547F2EF3D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70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5492D2-1720-431B-92E1-6B24BB3A3388}" type="datetimeFigureOut">
              <a:rPr lang="ru-RU"/>
              <a:pPr>
                <a:defRPr/>
              </a:pPr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501E04-6FE7-4570-BC15-64C88FDDD9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851275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388" y="188913"/>
            <a:ext cx="8785225" cy="64801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3" name="Picture 14" descr="http://img-fotki.yandex.ru/get/4600/120710424.368/0_7a3ad_c40c7c9c_X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76488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4" descr="http://img-fotki.yandex.ru/get/4600/120710424.368/0_7a3ad_c40c7c9c_X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0"/>
            <a:ext cx="2376487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4" descr="http://img-fotki.yandex.ru/get/4600/120710424.368/0_7a3ad_c40c7c9c_X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4481513"/>
            <a:ext cx="2376487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4" descr="http://img-fotki.yandex.ru/get/4600/120710424.368/0_7a3ad_c40c7c9c_XL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81513"/>
            <a:ext cx="2376488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809625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27784" y="31465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Муниципальное бюджетное</a:t>
            </a:r>
          </a:p>
          <a:p>
            <a:r>
              <a:rPr lang="ru-RU" dirty="0" smtClean="0"/>
              <a:t>дошкольное образовательное</a:t>
            </a:r>
          </a:p>
          <a:p>
            <a:r>
              <a:rPr lang="ru-RU" dirty="0" smtClean="0"/>
              <a:t> учреждение детский сад  № 3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86353" y="1622764"/>
            <a:ext cx="589174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Игровая студия</a:t>
            </a:r>
          </a:p>
          <a:p>
            <a:pPr algn="ctr"/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</a:t>
            </a:r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оррекции речи </a:t>
            </a:r>
          </a:p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«</a:t>
            </a:r>
            <a:r>
              <a:rPr lang="ru-RU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Говоруша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»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08086"/>
            <a:ext cx="3095625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95936" y="51279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Руководитель  учитель– логопед </a:t>
            </a:r>
          </a:p>
          <a:p>
            <a:r>
              <a:rPr lang="ru-RU" dirty="0" smtClean="0"/>
              <a:t>высшей квалификационной категории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81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833937"/>
            <a:ext cx="7021461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 </a:t>
            </a:r>
            <a:endParaRPr lang="ru-RU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9975" y="508476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84614" y="548680"/>
            <a:ext cx="4181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ОБРАТИТЕСЬ К ЛОГОПЕДУ, ЕСЛИ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8040" y="625912"/>
            <a:ext cx="563612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1600" u="sng" dirty="0">
                <a:solidFill>
                  <a:srgbClr val="00B050"/>
                </a:solidFill>
              </a:rPr>
              <a:t>Ребенок 3 –х лет</a:t>
            </a:r>
            <a:endParaRPr lang="ru-RU" sz="1600" dirty="0">
              <a:solidFill>
                <a:srgbClr val="00B050"/>
              </a:solidFill>
            </a:endParaRPr>
          </a:p>
          <a:p>
            <a:r>
              <a:rPr lang="ru-RU" sz="1600" b="1" dirty="0"/>
              <a:t> -</a:t>
            </a:r>
            <a:r>
              <a:rPr lang="ru-RU" sz="1600" dirty="0"/>
              <a:t>Путает понятия «верх» «низ»; </a:t>
            </a:r>
            <a:br>
              <a:rPr lang="ru-RU" sz="1600" dirty="0"/>
            </a:br>
            <a:r>
              <a:rPr lang="ru-RU" sz="1600" dirty="0"/>
              <a:t>- Не выполняет  две последовательных команды («Подними  кубик и дай его мне!»), </a:t>
            </a:r>
            <a:br>
              <a:rPr lang="ru-RU" sz="1600" dirty="0"/>
            </a:br>
            <a:r>
              <a:rPr lang="ru-RU" sz="1600" dirty="0"/>
              <a:t>- Не  может составить фразу из 2-3 слов, </a:t>
            </a:r>
            <a:br>
              <a:rPr lang="ru-RU" sz="1600" dirty="0"/>
            </a:br>
            <a:r>
              <a:rPr lang="ru-RU" sz="1600" dirty="0"/>
              <a:t>-  Заменяет речь жестами или своим «птичьим» языком</a:t>
            </a:r>
            <a:br>
              <a:rPr lang="ru-RU" sz="1600" dirty="0"/>
            </a:br>
            <a:r>
              <a:rPr lang="ru-RU" sz="1600" dirty="0"/>
              <a:t>-  Не называет и не различает основные цвета.</a:t>
            </a:r>
          </a:p>
          <a:p>
            <a:r>
              <a:rPr lang="ru-RU" dirty="0"/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59276" y="2360916"/>
            <a:ext cx="60304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u="sng" dirty="0" smtClean="0">
                <a:solidFill>
                  <a:srgbClr val="FF33CC"/>
                </a:solidFill>
              </a:rPr>
              <a:t>Ребенок 4 –х лет:</a:t>
            </a:r>
          </a:p>
          <a:p>
            <a:r>
              <a:rPr lang="ru-RU" sz="1600" dirty="0" smtClean="0"/>
              <a:t> -С трудом отвечает на вопросы:  «Что?», «Кто?», «Где?»;-  Неправильно использует падежные окончания имен существительных, предлогов; - Неправильно произносит большую часть звуков—дефект смягчения – «</a:t>
            </a:r>
            <a:r>
              <a:rPr lang="ru-RU" sz="1600" dirty="0" err="1" smtClean="0"/>
              <a:t>сябака</a:t>
            </a:r>
            <a:r>
              <a:rPr lang="ru-RU" sz="1600" dirty="0" smtClean="0"/>
              <a:t>» вместо        «собака» ;</a:t>
            </a:r>
          </a:p>
          <a:p>
            <a:r>
              <a:rPr lang="ru-RU" sz="1600" dirty="0" smtClean="0"/>
              <a:t>-Пропускает слоги в словах, меняет их местами</a:t>
            </a:r>
          </a:p>
          <a:p>
            <a:r>
              <a:rPr lang="ru-RU" sz="1600" dirty="0" smtClean="0"/>
              <a:t>  -</a:t>
            </a:r>
            <a:r>
              <a:rPr lang="ru-RU" sz="1600" dirty="0" err="1" smtClean="0"/>
              <a:t>Межзубно</a:t>
            </a:r>
            <a:r>
              <a:rPr lang="ru-RU" sz="1600" dirty="0" smtClean="0"/>
              <a:t> произносит звуки «с», «з», «ц», «ч», «щ»,  заменяет – «ш» на «с» « </a:t>
            </a:r>
            <a:r>
              <a:rPr lang="ru-RU" sz="1600" dirty="0" err="1" smtClean="0"/>
              <a:t>масина</a:t>
            </a:r>
            <a:r>
              <a:rPr lang="ru-RU" sz="1600" dirty="0" smtClean="0"/>
              <a:t>» -    «машина», а «ж» на «з»     « </a:t>
            </a:r>
            <a:r>
              <a:rPr lang="ru-RU" sz="1600" dirty="0" err="1" smtClean="0"/>
              <a:t>зук</a:t>
            </a:r>
            <a:r>
              <a:rPr lang="ru-RU" sz="1600" dirty="0" smtClean="0"/>
              <a:t>» -«жук» -  использует короткие фразы,  из 3-4 слов;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66103" y="4957024"/>
            <a:ext cx="54103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u="sng" dirty="0" smtClean="0">
                <a:solidFill>
                  <a:srgbClr val="7030A0"/>
                </a:solidFill>
              </a:rPr>
              <a:t>Ребенок 5-ти лет</a:t>
            </a:r>
          </a:p>
          <a:p>
            <a:r>
              <a:rPr lang="ru-RU" sz="1600" dirty="0" smtClean="0"/>
              <a:t>-  Неправильно, нечетко произносит звуки.- Неправильно строит фразы - Пропускает согласные звуки,  если они стоят рядом «</a:t>
            </a:r>
            <a:r>
              <a:rPr lang="ru-RU" sz="1600" dirty="0" err="1" smtClean="0"/>
              <a:t>сег</a:t>
            </a:r>
            <a:r>
              <a:rPr lang="ru-RU" sz="1600" dirty="0" smtClean="0"/>
              <a:t>» «снег» - Нарушает  при согласовании с  не согласовывает слова во фразе «пять </a:t>
            </a:r>
            <a:r>
              <a:rPr lang="ru-RU" sz="1600" dirty="0" err="1" smtClean="0"/>
              <a:t>куклов</a:t>
            </a:r>
            <a:r>
              <a:rPr lang="ru-RU" sz="1600" dirty="0" smtClean="0"/>
              <a:t>, шесть </a:t>
            </a:r>
            <a:r>
              <a:rPr lang="ru-RU" sz="1600" dirty="0" err="1" smtClean="0"/>
              <a:t>стулов</a:t>
            </a:r>
            <a:r>
              <a:rPr lang="ru-RU" sz="1600" dirty="0" smtClean="0"/>
              <a:t>»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1565" y="764704"/>
            <a:ext cx="733685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В образовательную деятельность включаются следующие направления работы:</a:t>
            </a:r>
          </a:p>
          <a:p>
            <a:pPr algn="ctr"/>
            <a:endParaRPr lang="ru-RU" sz="2400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логопедическая гимнастика (комплекс упражнений, готовящих речевые органы к постановке звуков);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упражнения на развитие правильного физиологического и речевого дыхания;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элементы массажа и самомассажа;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театральные игры, театрализации.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пальчиковая гимнастика для развития тонких движений пальцев рук с использованием </a:t>
            </a:r>
            <a:r>
              <a:rPr lang="ru-RU" dirty="0"/>
              <a:t>различных предметов.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1582341"/>
            <a:ext cx="5976664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Мы работаем над: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формированием артикуляционной, мимической, мелкой моторки;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 развитием физиологического и речевого дыхания;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 развитием силы голоса, темпа и ритма речи;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развитием фонематического слуха и восприятия;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 коррекцией звукопроизношения;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совершенствованием и развитием лексико—грамматического строя речи;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 развитием связной речи.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580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1582341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99592" y="548680"/>
            <a:ext cx="2520280" cy="153104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439652" y="729426"/>
            <a:ext cx="14401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Студию могут посещать дошкольники разных групп от 2 до 7 лет</a:t>
            </a:r>
            <a:endParaRPr lang="ru-RU" sz="1400" dirty="0"/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762503"/>
            <a:ext cx="2573337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617" y="4797152"/>
            <a:ext cx="2573337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194" y="4560599"/>
            <a:ext cx="2573337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539" y="2303667"/>
            <a:ext cx="3096344" cy="2256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19" y="2615878"/>
            <a:ext cx="2573337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84336" y="3038708"/>
            <a:ext cx="24660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Игры и упражнения подбираются в порядке нарастающей сложности. 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325" y="2946836"/>
            <a:ext cx="259228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1400" dirty="0" smtClean="0"/>
              <a:t>Игры проводятся в подгрупповой  форме в течение   20 –30минут (в зависимости от возраста ребенка)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63888" y="2641887"/>
            <a:ext cx="237626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Используются наглядные материалы: картины, иллюстрации, карточки, книги, альбомы, игрушки, посуда, компьютерные презентации и программы. 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439652" y="4999150"/>
            <a:ext cx="23392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Обязательна физкультминутка, на которой дети  имитируют  движения в такт стихотворения или музыки.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101649" y="4875707"/>
            <a:ext cx="22322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По желанию родителей проводится индивидуальная  деятельность.</a:t>
            </a:r>
            <a:endParaRPr lang="ru-RU" sz="1400" dirty="0"/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024" y="559903"/>
            <a:ext cx="2262433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228184" y="944869"/>
            <a:ext cx="19515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Возможно присутствие родителей.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94818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980728"/>
            <a:ext cx="59766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- Кто детеныш у собаки?</a:t>
            </a:r>
          </a:p>
          <a:p>
            <a:pPr algn="ctr"/>
            <a:r>
              <a:rPr lang="ru-RU" sz="2000" dirty="0" smtClean="0"/>
              <a:t>- Сколько звуков в слове «раки»?</a:t>
            </a:r>
          </a:p>
          <a:p>
            <a:pPr algn="ctr"/>
            <a:r>
              <a:rPr lang="ru-RU" sz="2000" dirty="0" smtClean="0"/>
              <a:t>- Папа, мама, помогите!</a:t>
            </a:r>
          </a:p>
          <a:p>
            <a:pPr algn="ctr"/>
            <a:r>
              <a:rPr lang="ru-RU" sz="2000" dirty="0" smtClean="0"/>
              <a:t>В «</a:t>
            </a:r>
            <a:r>
              <a:rPr lang="ru-RU" sz="2000" dirty="0" err="1" smtClean="0"/>
              <a:t>Говорушу</a:t>
            </a:r>
            <a:r>
              <a:rPr lang="ru-RU" sz="2000" dirty="0" smtClean="0"/>
              <a:t>» запишите.</a:t>
            </a:r>
          </a:p>
          <a:p>
            <a:pPr algn="ctr"/>
            <a:r>
              <a:rPr lang="ru-RU" sz="2000" dirty="0" smtClean="0"/>
              <a:t>- Здесь пойму я как сказать</a:t>
            </a:r>
          </a:p>
          <a:p>
            <a:pPr algn="ctr"/>
            <a:r>
              <a:rPr lang="ru-RU" sz="2000" dirty="0" smtClean="0"/>
              <a:t>«</a:t>
            </a:r>
            <a:r>
              <a:rPr lang="ru-RU" sz="2000" dirty="0" err="1" smtClean="0"/>
              <a:t>Куклов</a:t>
            </a:r>
            <a:r>
              <a:rPr lang="ru-RU" sz="2000" dirty="0" smtClean="0"/>
              <a:t>» пять иль «кукол» пять.</a:t>
            </a:r>
          </a:p>
          <a:p>
            <a:pPr algn="ctr"/>
            <a:r>
              <a:rPr lang="ru-RU" sz="2000" dirty="0" smtClean="0"/>
              <a:t>Как составить предложенье,</a:t>
            </a:r>
          </a:p>
          <a:p>
            <a:pPr algn="ctr"/>
            <a:r>
              <a:rPr lang="ru-RU" sz="2000" dirty="0" smtClean="0"/>
              <a:t>Слизнуть с губ «Вкусное варенье»,</a:t>
            </a:r>
          </a:p>
          <a:p>
            <a:pPr algn="ctr"/>
            <a:r>
              <a:rPr lang="ru-RU" sz="2000" dirty="0" smtClean="0"/>
              <a:t>Как мне правильно «шипеть», </a:t>
            </a:r>
          </a:p>
          <a:p>
            <a:pPr algn="ctr"/>
            <a:r>
              <a:rPr lang="ru-RU" sz="2000" dirty="0" smtClean="0"/>
              <a:t> Как водичкой «засвистеть».</a:t>
            </a:r>
          </a:p>
          <a:p>
            <a:pPr algn="ctr"/>
            <a:r>
              <a:rPr lang="ru-RU" sz="2000" dirty="0" smtClean="0"/>
              <a:t>- Родители, поспешите!.</a:t>
            </a:r>
          </a:p>
          <a:p>
            <a:pPr algn="ctr"/>
            <a:r>
              <a:rPr lang="ru-RU" sz="2000" dirty="0" smtClean="0"/>
              <a:t>В «</a:t>
            </a:r>
            <a:r>
              <a:rPr lang="ru-RU" sz="2000" dirty="0" err="1" smtClean="0"/>
              <a:t>Говорушу</a:t>
            </a:r>
            <a:r>
              <a:rPr lang="ru-RU" sz="2000" dirty="0" smtClean="0"/>
              <a:t>» запишите!</a:t>
            </a:r>
          </a:p>
        </p:txBody>
      </p:sp>
    </p:spTree>
    <p:extLst>
      <p:ext uri="{BB962C8B-B14F-4D97-AF65-F5344CB8AC3E}">
        <p14:creationId xmlns:p14="http://schemas.microsoft.com/office/powerpoint/2010/main" val="188497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320278"/>
            <a:ext cx="3096344" cy="236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63688" y="1582341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2276872"/>
            <a:ext cx="778726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Мы не занимаемся.</a:t>
            </a:r>
          </a:p>
          <a:p>
            <a:pPr algn="ctr"/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Мы – играем!</a:t>
            </a:r>
            <a:endParaRPr lang="ru-RU" sz="6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955" y="4005064"/>
            <a:ext cx="3457575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348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окина Л. П. Шаблон (фон) презентации 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(фон) презентации 7</Template>
  <TotalTime>38</TotalTime>
  <Words>375</Words>
  <Application>Microsoft Office PowerPoint</Application>
  <PresentationFormat>Экран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Фокина Л. П. Шаблон (фон) презентации 7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</dc:creator>
  <cp:lastModifiedBy>admin</cp:lastModifiedBy>
  <cp:revision>4</cp:revision>
  <dcterms:created xsi:type="dcterms:W3CDTF">2016-10-07T03:56:49Z</dcterms:created>
  <dcterms:modified xsi:type="dcterms:W3CDTF">2016-10-09T06:59:43Z</dcterms:modified>
</cp:coreProperties>
</file>