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7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106C-ED39-4C85-AA91-F3A3B53FF06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DD9D-7752-409C-8745-55809DE1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6ae243fa7d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0"/>
            <a:ext cx="9036496" cy="65253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72207"/>
          </a:xfrm>
        </p:spPr>
        <p:txBody>
          <a:bodyPr/>
          <a:lstStyle/>
          <a:p>
            <a:r>
              <a:rPr lang="ru-RU" b="1" dirty="0" smtClean="0"/>
              <a:t>Все о профессиях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23928" y="5229200"/>
            <a:ext cx="5040560" cy="108012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воспитатель/ педагог – организатор Тельнова Л.В.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Борисоглебская школа - интернат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8352928" cy="487409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9. </a:t>
            </a:r>
            <a:r>
              <a:rPr lang="ru-RU" dirty="0">
                <a:solidFill>
                  <a:schemeClr val="tx1"/>
                </a:solidFill>
              </a:rPr>
              <a:t>Какая из профессий требует наличия у человека творческих способностей?</a:t>
            </a: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А. Дизайнер</a:t>
            </a:r>
            <a:endParaRPr lang="ru-RU" dirty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Б. Товаровед</a:t>
            </a:r>
            <a:endParaRPr lang="ru-RU" dirty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В. Электросварщик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996952"/>
            <a:ext cx="1130948" cy="130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L -0.621 -0.137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568952" cy="487409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10. </a:t>
            </a:r>
            <a:r>
              <a:rPr lang="ru-RU" dirty="0">
                <a:solidFill>
                  <a:schemeClr val="tx1"/>
                </a:solidFill>
              </a:rPr>
              <a:t>Какая из профессий требует от человека обязательного умения работать на компьютере?</a:t>
            </a: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А. Политолог</a:t>
            </a:r>
            <a:endParaRPr lang="ru-RU" dirty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Б. Юрист</a:t>
            </a:r>
            <a:endParaRPr lang="ru-RU" dirty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В. Системный </a:t>
            </a:r>
            <a:r>
              <a:rPr lang="ru-RU" dirty="0">
                <a:solidFill>
                  <a:schemeClr val="tx1"/>
                </a:solidFill>
              </a:rPr>
              <a:t>администратор</a:t>
            </a:r>
          </a:p>
          <a:p>
            <a:endParaRPr lang="ru-RU" dirty="0"/>
          </a:p>
        </p:txBody>
      </p:sp>
      <p:pic>
        <p:nvPicPr>
          <p:cNvPr id="6" name="Рисунок 5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996952"/>
            <a:ext cx="1130948" cy="130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L -0.29027 0.20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208912" cy="480208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11. </a:t>
            </a:r>
            <a:r>
              <a:rPr lang="ru-RU" dirty="0">
                <a:solidFill>
                  <a:schemeClr val="tx1"/>
                </a:solidFill>
              </a:rPr>
              <a:t>Какая из профессий предполагает физический труд?</a:t>
            </a: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А. Физик</a:t>
            </a:r>
            <a:endParaRPr lang="ru-RU" dirty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Б. Строитель</a:t>
            </a:r>
            <a:endParaRPr lang="ru-RU" dirty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В. Художник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996952"/>
            <a:ext cx="1130948" cy="130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L -0.59739 0.0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8" name="Рисунок 7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4350" y="1916832"/>
            <a:ext cx="2476047" cy="280831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71601" y="2967335"/>
            <a:ext cx="3888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649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184576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1. Что такое призвание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 smtClean="0"/>
              <a:t>А. Склонность </a:t>
            </a:r>
            <a:r>
              <a:rPr lang="ru-RU" sz="3100" dirty="0"/>
              <a:t>и способность к какому-либо роду </a:t>
            </a:r>
            <a:r>
              <a:rPr lang="ru-RU" sz="3100" dirty="0" smtClean="0"/>
              <a:t>занятий</a:t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Б. Синоним </a:t>
            </a:r>
            <a:r>
              <a:rPr lang="ru-RU" sz="3100" dirty="0"/>
              <a:t>слова «профессия</a:t>
            </a:r>
            <a:r>
              <a:rPr lang="ru-RU" sz="3100" dirty="0" smtClean="0"/>
              <a:t>»</a:t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В. Период </a:t>
            </a:r>
            <a:r>
              <a:rPr lang="ru-RU" sz="3100" dirty="0"/>
              <a:t>набора новобранцев в армию</a:t>
            </a:r>
            <a:br>
              <a:rPr lang="ru-RU" sz="3100" dirty="0"/>
            </a:br>
            <a:endParaRPr lang="ru-RU" sz="3100" dirty="0"/>
          </a:p>
        </p:txBody>
      </p:sp>
      <p:pic>
        <p:nvPicPr>
          <p:cNvPr id="7" name="Рисунок 6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996952"/>
            <a:ext cx="1130948" cy="130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2627E-6 L -0.52639 -0.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649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96855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/>
              <a:t>2. Человек какой профессии </a:t>
            </a:r>
            <a:r>
              <a:rPr lang="ru-RU" sz="3600" dirty="0" smtClean="0"/>
              <a:t>должен </a:t>
            </a:r>
            <a:r>
              <a:rPr lang="ru-RU" sz="3600" dirty="0"/>
              <a:t>быть храбрым и выносливым, иметь отличную физическую форму, быть готовым действовать в экстремальных условиях?</a:t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А. Хирург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Б. Пожарный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В. Учёный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996952"/>
            <a:ext cx="1130948" cy="130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2627E-6 L -0.58159 0.072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00" y="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649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4563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3</a:t>
            </a:r>
            <a:r>
              <a:rPr lang="ru-RU" sz="3600" dirty="0"/>
              <a:t>. Какая из профессий не связана со спасением человеческой жизни?</a:t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А. Врач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Б. Пожарный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В. Ветеринар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996952"/>
            <a:ext cx="1130948" cy="130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L -0.58941 0.15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649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252028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4</a:t>
            </a:r>
            <a:r>
              <a:rPr lang="ru-RU" sz="3600" dirty="0"/>
              <a:t>. Какой из перечисленных профессионалов ежедневно работает с группой людей</a:t>
            </a:r>
            <a:r>
              <a:rPr lang="ru-RU" sz="3600" dirty="0" smtClean="0"/>
              <a:t>?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А. Ветеринар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Б. Учитель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В. Врач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996952"/>
            <a:ext cx="1130948" cy="130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L -0.63663 -0.0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649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/>
              <a:t>5. Какая из профессий имеет гуманитарную направленность</a:t>
            </a:r>
            <a:r>
              <a:rPr lang="ru-RU" sz="3600" dirty="0" smtClean="0"/>
              <a:t>?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А. Географ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Б. Сталевар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В. Программист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996952"/>
            <a:ext cx="1130948" cy="130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L -0.64461 -0.168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649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32048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/>
              <a:t>6. Какая из профессий предполагает хорошую память на даты</a:t>
            </a:r>
            <a:r>
              <a:rPr lang="ru-RU" sz="3200" dirty="0" smtClean="0"/>
              <a:t>?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А. Историк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Б. Художник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В. Повар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5" name="Рисунок 4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996952"/>
            <a:ext cx="1130948" cy="130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L -0.65243 -0.095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444204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7. </a:t>
            </a:r>
            <a:r>
              <a:rPr lang="ru-RU" dirty="0">
                <a:solidFill>
                  <a:schemeClr val="tx1"/>
                </a:solidFill>
              </a:rPr>
              <a:t>Какая из профессий не связанна с работой с животными?</a:t>
            </a: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А. Зоотехник</a:t>
            </a:r>
            <a:endParaRPr lang="ru-RU" dirty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Б. Агроном</a:t>
            </a:r>
            <a:endParaRPr lang="ru-RU" dirty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В. Ветеринар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996952"/>
            <a:ext cx="1130948" cy="130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L -0.66823 0.05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568952" cy="480208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8. </a:t>
            </a:r>
            <a:r>
              <a:rPr lang="ru-RU" dirty="0">
                <a:solidFill>
                  <a:schemeClr val="tx1"/>
                </a:solidFill>
              </a:rPr>
              <a:t>Какая из профессий связана с управлением техникой?</a:t>
            </a: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А. Машинист</a:t>
            </a:r>
            <a:endParaRPr lang="ru-RU" dirty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Б. Бухгалтер</a:t>
            </a:r>
            <a:endParaRPr lang="ru-RU" dirty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В. Сантехник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cf1782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996952"/>
            <a:ext cx="1130948" cy="130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L -0.621 -0.137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171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Все о профессиях</vt:lpstr>
      <vt:lpstr>1. Что такое призвание?  А. Склонность и способность к какому-либо роду занятий  Б. Синоним слова «профессия»  В. Период набора новобранцев в армию </vt:lpstr>
      <vt:lpstr>2. Человек какой профессии должен быть храбрым и выносливым, иметь отличную физическую форму, быть готовым действовать в экстремальных условиях?  А. Хирург  Б. Пожарный  В. Учёный </vt:lpstr>
      <vt:lpstr>  3. Какая из профессий не связана со спасением человеческой жизни?  А. Врач  Б. Пожарный  В. Ветеринар </vt:lpstr>
      <vt:lpstr> 4. Какой из перечисленных профессионалов ежедневно работает с группой людей?  А. Ветеринар  Б. Учитель  В. Врач </vt:lpstr>
      <vt:lpstr>5. Какая из профессий имеет гуманитарную направленность?  А. Географ  Б. Сталевар  В. Программист </vt:lpstr>
      <vt:lpstr>6. Какая из профессий предполагает хорошую память на даты?  А. Историк  Б. Художник  В. Повар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о профессиях</dc:title>
  <dc:creator>Comp№1</dc:creator>
  <cp:lastModifiedBy>admin</cp:lastModifiedBy>
  <cp:revision>10</cp:revision>
  <dcterms:created xsi:type="dcterms:W3CDTF">2016-05-15T07:19:16Z</dcterms:created>
  <dcterms:modified xsi:type="dcterms:W3CDTF">2016-09-22T16:26:45Z</dcterms:modified>
</cp:coreProperties>
</file>