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79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note-scores-treble-clef-melody-1395539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pixabay.com/en/melody-music-clef-background-101603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background-1016039_960_7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57158" y="0"/>
            <a:ext cx="790267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Музыкальная гостиная</a:t>
            </a:r>
            <a:endParaRPr lang="ru-RU" sz="60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note-1395539_960_7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57628"/>
            <a:ext cx="4074055" cy="30003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86116" y="928670"/>
            <a:ext cx="26885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Пункт первый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Пункт второй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Пункт третий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note-1395539_960_7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57628"/>
            <a:ext cx="4074055" cy="300037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500166" y="1928802"/>
            <a:ext cx="6643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3"/>
              </a:rPr>
              <a:t>https://pixabay.com/en/note-scores-treble-clef-melody-1395539/</a:t>
            </a:r>
            <a:endParaRPr lang="ru-RU" dirty="0" smtClean="0"/>
          </a:p>
          <a:p>
            <a:r>
              <a:rPr lang="ru-RU" u="sng" dirty="0" smtClean="0">
                <a:hlinkClick r:id="rId4"/>
              </a:rPr>
              <a:t>https://pixabay.com/en/melody-music-clef-background-1016039/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16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admin</cp:lastModifiedBy>
  <cp:revision>7</cp:revision>
  <dcterms:created xsi:type="dcterms:W3CDTF">2016-08-07T19:38:33Z</dcterms:created>
  <dcterms:modified xsi:type="dcterms:W3CDTF">2016-08-08T10:32:43Z</dcterms:modified>
</cp:coreProperties>
</file>