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30" d="100"/>
          <a:sy n="130" d="100"/>
        </p:scale>
        <p:origin x="-5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43400" y="228600"/>
            <a:ext cx="4610100" cy="1917700"/>
          </a:xfrm>
        </p:spPr>
        <p:txBody>
          <a:bodyPr anchor="b"/>
          <a:lstStyle>
            <a:lvl1pPr algn="r">
              <a:defRPr sz="4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39951" y="4500564"/>
            <a:ext cx="4318000" cy="1189036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Подзаголовок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8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92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80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100" y="365128"/>
            <a:ext cx="39052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16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8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6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5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7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0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285D-C886-47D1-84C1-E7573624FD59}" type="datetimeFigureOut">
              <a:rPr lang="ru-RU" smtClean="0"/>
              <a:t>02.08.2016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965F6-B7EC-486A-A12E-C0D4217AF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Выбор</a:t>
            </a:r>
            <a:br>
              <a:rPr lang="ru-RU" dirty="0" smtClean="0"/>
            </a:br>
            <a:r>
              <a:rPr lang="ru-RU" dirty="0" smtClean="0"/>
              <a:t>профессии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01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34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0849" y="3816350"/>
            <a:ext cx="5838825" cy="277495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Источник: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https://pixabay.com/ru</a:t>
            </a:r>
            <a:r>
              <a:rPr lang="ru-RU" dirty="0">
                <a:solidFill>
                  <a:schemeClr val="bg1"/>
                </a:solidFill>
              </a:rPr>
              <a:t>карандаш-цвет-красочные-грин-1067670/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43967"/>
      </p:ext>
    </p:extLst>
  </p:cSld>
  <p:clrMapOvr>
    <a:masterClrMapping/>
  </p:clrMapOvr>
</p:sld>
</file>

<file path=ppt/theme/theme1.xml><?xml version="1.0" encoding="utf-8"?>
<a:theme xmlns:a="http://schemas.openxmlformats.org/drawingml/2006/main" name="мой шабло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мой шаблон.potx" id="{2F601587-3794-4E17-A03C-FC28AE717009}" vid="{9D43BF48-DB62-49B8-9BC1-912E9CE2B4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мой шабло2</vt:lpstr>
      <vt:lpstr>Выбор профессии</vt:lpstr>
      <vt:lpstr>Презентация PowerPoint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admin</cp:lastModifiedBy>
  <cp:revision>4</cp:revision>
  <dcterms:created xsi:type="dcterms:W3CDTF">2016-07-29T04:05:27Z</dcterms:created>
  <dcterms:modified xsi:type="dcterms:W3CDTF">2016-08-02T08:18:47Z</dcterms:modified>
</cp:coreProperties>
</file>