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5" r:id="rId4"/>
    <p:sldId id="264" r:id="rId5"/>
    <p:sldId id="270" r:id="rId6"/>
    <p:sldId id="26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5A60A"/>
    <a:srgbClr val="003964"/>
    <a:srgbClr val="FB7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>
        <p:scale>
          <a:sx n="70" d="100"/>
          <a:sy n="70" d="100"/>
        </p:scale>
        <p:origin x="-2262" y="-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2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3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1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0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0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4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5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0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1873-4056-4555-8749-812D8408A370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1017-B19C-42B1-938F-EFDC808E9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-1265204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ixabay.com/photo-1300667/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s://pixabay.com/photo-1252199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pixabay.com/photo-1276493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pixabay.com/photo-129620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034" y="2065092"/>
            <a:ext cx="654140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6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З</a:t>
            </a:r>
            <a:r>
              <a:rPr lang="ru-RU" sz="6600" dirty="0" smtClean="0">
                <a:ln>
                  <a:solidFill>
                    <a:srgbClr val="7030A0"/>
                  </a:solidFill>
                </a:ln>
                <a:solidFill>
                  <a:srgbClr val="15A60A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д</a:t>
            </a:r>
            <a:r>
              <a:rPr lang="ru-RU" sz="6600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р</a:t>
            </a:r>
            <a:r>
              <a:rPr lang="ru-RU" sz="6600" dirty="0" smtClean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а</a:t>
            </a:r>
            <a:r>
              <a:rPr lang="ru-RU" sz="6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в</a:t>
            </a:r>
            <a:r>
              <a:rPr lang="ru-RU" sz="66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с</a:t>
            </a:r>
            <a:r>
              <a:rPr lang="ru-RU" sz="6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т</a:t>
            </a:r>
            <a:r>
              <a:rPr lang="ru-RU" sz="6600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в</a:t>
            </a:r>
            <a:r>
              <a:rPr lang="ru-RU" sz="6600" dirty="0" smtClean="0">
                <a:ln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у</a:t>
            </a:r>
            <a:r>
              <a:rPr lang="ru-RU" sz="6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й</a:t>
            </a:r>
            <a:r>
              <a:rPr lang="ru-RU" sz="66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,</a:t>
            </a:r>
          </a:p>
          <a:p>
            <a:pPr algn="ctr"/>
            <a:r>
              <a:rPr lang="ru-RU" sz="6600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лето!</a:t>
            </a:r>
            <a:endParaRPr lang="ru-RU" sz="6600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  <a:effectLst>
                <a:reflection blurRad="6350" stA="50000" endA="300" endPos="50000" dist="60007" dir="5400000" sy="-100000" algn="bl" rotWithShape="0"/>
              </a:effectLst>
              <a:latin typeface="Beesknees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7158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МБДОУ «Детский сад №38 «Апельсин»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3634" y="4688269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Воспитатель:</a:t>
            </a:r>
          </a:p>
          <a:p>
            <a:r>
              <a:rPr lang="ru-RU" sz="2000" dirty="0" smtClean="0">
                <a:latin typeface="Arial Black" pitchFamily="34" charset="0"/>
              </a:rPr>
              <a:t>Цыганкова Анна Сергеевна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г.Тамбов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14987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Заголовок</a:t>
            </a:r>
            <a:endParaRPr lang="ru-RU" sz="44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44644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14987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Заголовок</a:t>
            </a:r>
            <a:endParaRPr lang="ru-RU" sz="44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09864" y="1927373"/>
            <a:ext cx="4038600" cy="45259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14987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Заголовок</a:t>
            </a:r>
            <a:endParaRPr lang="ru-RU" sz="44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5050" y="1916832"/>
            <a:ext cx="5101406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4644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7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14987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Заголовок</a:t>
            </a:r>
            <a:endParaRPr lang="ru-RU" sz="44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835696" y="1988840"/>
            <a:ext cx="5486400" cy="3385415"/>
          </a:xfrm>
        </p:spPr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11560" y="5517232"/>
            <a:ext cx="8064896" cy="8048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14987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Заголовок</a:t>
            </a:r>
            <a:endParaRPr lang="ru-RU" sz="44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2141166"/>
            <a:ext cx="4040188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312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2141166"/>
            <a:ext cx="4041775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3123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2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3528" y="1772816"/>
            <a:ext cx="8568952" cy="4752528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13071" y="260648"/>
            <a:ext cx="8568952" cy="1152128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1\Desktop\plants-1252199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04" y="5223231"/>
            <a:ext cx="660400" cy="65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8156">
            <a:off x="1865859" y="3635131"/>
            <a:ext cx="476980" cy="48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здравствуй, лето! - шаблон\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22721"/>
            <a:ext cx="658207" cy="65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здравствуй, лето! - шаблон\7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90" y="2830238"/>
            <a:ext cx="873796" cy="74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9686" y="2278027"/>
            <a:ext cx="41236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hlinkClick r:id="rId7"/>
              </a:rPr>
              <a:t>https://pixabay.com/photo-1300667/</a:t>
            </a:r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u="sng" dirty="0">
                <a:hlinkClick r:id="rId8"/>
              </a:rPr>
              <a:t>https://pixabay.com/photo-1265204/</a:t>
            </a:r>
            <a:endParaRPr lang="ru-RU" b="1" dirty="0"/>
          </a:p>
          <a:p>
            <a:endParaRPr lang="ru-RU" b="1" dirty="0" smtClean="0"/>
          </a:p>
          <a:p>
            <a:r>
              <a:rPr lang="ru-RU" b="1" u="sng" dirty="0" smtClean="0">
                <a:hlinkClick r:id="rId9"/>
              </a:rPr>
              <a:t>https</a:t>
            </a:r>
            <a:r>
              <a:rPr lang="ru-RU" b="1" u="sng" dirty="0">
                <a:hlinkClick r:id="rId9"/>
              </a:rPr>
              <a:t>://pixabay.com/photo-1296204/</a:t>
            </a:r>
            <a:endParaRPr lang="ru-RU" b="1" dirty="0"/>
          </a:p>
          <a:p>
            <a:endParaRPr lang="ru-RU" b="1" u="sng" dirty="0" smtClean="0">
              <a:hlinkClick r:id="rId10"/>
            </a:endParaRPr>
          </a:p>
          <a:p>
            <a:endParaRPr lang="ru-RU" b="1" u="sng" dirty="0" smtClean="0">
              <a:hlinkClick r:id="rId10"/>
            </a:endParaRPr>
          </a:p>
          <a:p>
            <a:r>
              <a:rPr lang="ru-RU" b="1" u="sng" dirty="0" smtClean="0">
                <a:hlinkClick r:id="rId10"/>
              </a:rPr>
              <a:t>https</a:t>
            </a:r>
            <a:r>
              <a:rPr lang="ru-RU" b="1" u="sng" dirty="0">
                <a:hlinkClick r:id="rId10"/>
              </a:rPr>
              <a:t>://pixabay.com/photo-1276493</a:t>
            </a:r>
            <a:r>
              <a:rPr lang="ru-RU" b="1" u="sng" dirty="0" smtClean="0">
                <a:hlinkClick r:id="rId10"/>
              </a:rPr>
              <a:t>/</a:t>
            </a:r>
            <a:endParaRPr lang="ru-RU" b="1" u="sng" dirty="0" smtClean="0"/>
          </a:p>
          <a:p>
            <a:endParaRPr lang="ru-RU" b="1" dirty="0"/>
          </a:p>
          <a:p>
            <a:endParaRPr lang="ru-RU" b="1" u="sng" dirty="0" smtClean="0"/>
          </a:p>
          <a:p>
            <a:r>
              <a:rPr lang="ru-RU" b="1" u="sng" dirty="0" smtClean="0">
                <a:hlinkClick r:id="rId11"/>
              </a:rPr>
              <a:t>https</a:t>
            </a:r>
            <a:r>
              <a:rPr lang="ru-RU" b="1" u="sng" dirty="0">
                <a:hlinkClick r:id="rId11"/>
              </a:rPr>
              <a:t>://pixabay.com/photo-1252199/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10" name="Рисунок 9" descr="Счастливы, День Рождения, Карты, Приветствие, Розовый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33850"/>
          <a:stretch/>
        </p:blipFill>
        <p:spPr bwMode="auto">
          <a:xfrm>
            <a:off x="1851110" y="4227057"/>
            <a:ext cx="488642" cy="7861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260648"/>
            <a:ext cx="5801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Интернет-ресурсы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7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45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18</cp:revision>
  <dcterms:created xsi:type="dcterms:W3CDTF">2016-06-29T12:04:20Z</dcterms:created>
  <dcterms:modified xsi:type="dcterms:W3CDTF">2016-07-01T02:28:48Z</dcterms:modified>
</cp:coreProperties>
</file>