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7" r:id="rId17"/>
    <p:sldId id="278" r:id="rId18"/>
    <p:sldId id="279" r:id="rId19"/>
    <p:sldId id="280" r:id="rId20"/>
    <p:sldId id="282" r:id="rId21"/>
    <p:sldId id="28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707" autoAdjust="0"/>
  </p:normalViewPr>
  <p:slideViewPr>
    <p:cSldViewPr>
      <p:cViewPr>
        <p:scale>
          <a:sx n="123" d="100"/>
          <a:sy n="123" d="100"/>
        </p:scale>
        <p:origin x="-78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A4F4DC-37C0-418D-A7C6-CC2BA584D675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496A44-41A5-400C-B8A2-1FFFED84D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82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9E8E55-B1F8-4EA8-BB04-C56FD280205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16D8E-8411-476C-A14E-F45AD155CCA7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17609-0777-450C-877B-DA810973C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14411"/>
      </p:ext>
    </p:extLst>
  </p:cSld>
  <p:clrMapOvr>
    <a:masterClrMapping/>
  </p:clrMapOvr>
  <p:transition advClick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B68E0-72EA-490C-9495-16491F95A837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610BB-C10B-4ABA-B703-8F7DB5640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57861"/>
      </p:ext>
    </p:extLst>
  </p:cSld>
  <p:clrMapOvr>
    <a:masterClrMapping/>
  </p:clrMapOvr>
  <p:transition advClick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6A6F-4EF2-4F53-AB3B-E747AC7CA7C0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8143C-6318-4C80-9F2E-70A9A7787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36771"/>
      </p:ext>
    </p:extLst>
  </p:cSld>
  <p:clrMapOvr>
    <a:masterClrMapping/>
  </p:clrMapOvr>
  <p:transition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6C9D0-4B7F-47C3-AAD1-6532ED7C4354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A43B-A81C-422B-ADCD-08936B4AC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72759"/>
      </p:ext>
    </p:extLst>
  </p:cSld>
  <p:clrMapOvr>
    <a:masterClrMapping/>
  </p:clrMapOvr>
  <p:transition advClick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5D08D-2BEA-4EA7-9C97-F5FA5660FC6D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BD322-F0F1-4A49-95D6-E55191843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051639"/>
      </p:ext>
    </p:extLst>
  </p:cSld>
  <p:clrMapOvr>
    <a:masterClrMapping/>
  </p:clrMapOvr>
  <p:transition advClick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542B-D26A-4CA7-91DC-1DAC760FCE06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7B0A5-5F4B-43A7-B34C-67FBE3330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22498"/>
      </p:ext>
    </p:extLst>
  </p:cSld>
  <p:clrMapOvr>
    <a:masterClrMapping/>
  </p:clrMapOvr>
  <p:transition advClick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4303-63EA-4103-B623-773BB93C267E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BDBB-7949-4DC6-BE72-009E66AAE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57700"/>
      </p:ext>
    </p:extLst>
  </p:cSld>
  <p:clrMapOvr>
    <a:masterClrMapping/>
  </p:clrMapOvr>
  <p:transition advClick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1ECA3-52F2-4B2B-A3EE-97EB0F6E0C41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A7168-D3DB-4306-B446-FD1B6B1B4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69166"/>
      </p:ext>
    </p:extLst>
  </p:cSld>
  <p:clrMapOvr>
    <a:masterClrMapping/>
  </p:clrMapOvr>
  <p:transition advClick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CBBE-CB50-4FE4-9C17-99E5975259AA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35DC-2AD3-496E-8948-5EEFE40AD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68661"/>
      </p:ext>
    </p:extLst>
  </p:cSld>
  <p:clrMapOvr>
    <a:masterClrMapping/>
  </p:clrMapOvr>
  <p:transition advClick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A539-BD27-4608-8CCC-88A7688ACD9F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46559-AC34-430E-AD15-EC8CDB00E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817423"/>
      </p:ext>
    </p:extLst>
  </p:cSld>
  <p:clrMapOvr>
    <a:masterClrMapping/>
  </p:clrMapOvr>
  <p:transition advClick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5F164-38C1-4656-BC54-CD52A694C853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BC52E-C5BC-49F6-AE0A-2B83BC3AD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37117"/>
      </p:ext>
    </p:extLst>
  </p:cSld>
  <p:clrMapOvr>
    <a:masterClrMapping/>
  </p:clrMapOvr>
  <p:transition advClick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420336-EF46-497F-9860-07C86C9C5F41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2D682F-D4C3-4F0C-BA51-4B1169E0A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2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642938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Раскрась скорее снеговика!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1928813"/>
            <a:ext cx="6400800" cy="1285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Точность в счёте тебе поможет сделать это быстро.</a:t>
            </a:r>
          </a:p>
        </p:txBody>
      </p:sp>
      <p:pic>
        <p:nvPicPr>
          <p:cNvPr id="2052" name="Рисунок 19" descr="File08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6250" y="2714625"/>
            <a:ext cx="4119563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1">
            <a:hlinkClick r:id="rId5" action="ppaction://hlinksldjump"/>
          </p:cNvPr>
          <p:cNvSpPr txBox="1">
            <a:spLocks/>
          </p:cNvSpPr>
          <p:nvPr/>
        </p:nvSpPr>
        <p:spPr>
          <a:xfrm>
            <a:off x="1143000" y="3959225"/>
            <a:ext cx="1928813" cy="969963"/>
          </a:xfrm>
          <a:prstGeom prst="rect">
            <a:avLst/>
          </a:prstGeom>
          <a:solidFill>
            <a:schemeClr val="tx2">
              <a:lumMod val="75000"/>
            </a:schemeClr>
          </a:solidFill>
          <a:ln w="92075" cmpd="dbl">
            <a:solidFill>
              <a:schemeClr val="bg1"/>
            </a:solidFill>
          </a:ln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Старт</a:t>
            </a:r>
          </a:p>
        </p:txBody>
      </p:sp>
      <p:sp>
        <p:nvSpPr>
          <p:cNvPr id="22" name="Управляющая кнопка: справка 21">
            <a:hlinkClick r:id="rId6" action="ppaction://hlinksldjump" highlightClick="1"/>
          </p:cNvPr>
          <p:cNvSpPr/>
          <p:nvPr/>
        </p:nvSpPr>
        <p:spPr>
          <a:xfrm>
            <a:off x="357188" y="5857875"/>
            <a:ext cx="571500" cy="642938"/>
          </a:xfrm>
          <a:prstGeom prst="actionButtonHelp">
            <a:avLst/>
          </a:prstGeom>
          <a:solidFill>
            <a:schemeClr val="tx2">
              <a:lumMod val="75000"/>
            </a:schemeClr>
          </a:solidFill>
          <a:ln w="1111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2357438" y="5857875"/>
            <a:ext cx="1285875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2075" cmpd="dbl">
            <a:solidFill>
              <a:schemeClr val="bg1"/>
            </a:solidFill>
          </a:ln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Выход</a:t>
            </a:r>
          </a:p>
        </p:txBody>
      </p:sp>
      <p:sp>
        <p:nvSpPr>
          <p:cNvPr id="2056" name="TextBox 3"/>
          <p:cNvSpPr txBox="1">
            <a:spLocks noChangeArrowheads="1"/>
          </p:cNvSpPr>
          <p:nvPr/>
        </p:nvSpPr>
        <p:spPr bwMode="auto">
          <a:xfrm>
            <a:off x="3924300" y="6443663"/>
            <a:ext cx="5194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Автор работы: Симакова Ирина Вячеславовна</a:t>
            </a:r>
          </a:p>
        </p:txBody>
      </p:sp>
    </p:spTree>
  </p:cSld>
  <p:clrMapOvr>
    <a:masterClrMapping/>
  </p:clrMapOvr>
  <p:transition advClick="0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Documents and Settings\Admin\Мои документы\Мои рисунки\Новый год 1 класс\Снеговик\итог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58738"/>
            <a:ext cx="570071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Группа 3"/>
          <p:cNvGrpSpPr>
            <a:grpSpLocks/>
          </p:cNvGrpSpPr>
          <p:nvPr/>
        </p:nvGrpSpPr>
        <p:grpSpPr bwMode="auto">
          <a:xfrm>
            <a:off x="190500" y="2786063"/>
            <a:ext cx="3810000" cy="3810000"/>
            <a:chOff x="190496" y="2786058"/>
            <a:chExt cx="3810000" cy="3810000"/>
          </a:xfrm>
        </p:grpSpPr>
        <p:pic>
          <p:nvPicPr>
            <p:cNvPr id="11271" name="Picture 4" descr="C:\Documents and Settings\Admin\Мои документы\Мои рисунки\Новый год 1 класс\палитр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6" y="2786058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Овал 5">
              <a:hlinkClick r:id="rId4" action="ppaction://hlinksldjump"/>
            </p:cNvPr>
            <p:cNvSpPr/>
            <p:nvPr/>
          </p:nvSpPr>
          <p:spPr>
            <a:xfrm>
              <a:off x="1428746" y="335755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Овал 6">
              <a:hlinkClick r:id="" action="ppaction://hlinkshowjump?jump=nextslide"/>
            </p:cNvPr>
            <p:cNvSpPr/>
            <p:nvPr/>
          </p:nvSpPr>
          <p:spPr>
            <a:xfrm>
              <a:off x="785809" y="37147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>
              <a:hlinkClick r:id="rId4" action="ppaction://hlinksldjump"/>
            </p:cNvPr>
            <p:cNvSpPr/>
            <p:nvPr/>
          </p:nvSpPr>
          <p:spPr>
            <a:xfrm>
              <a:off x="571496" y="42862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rId4" action="ppaction://hlinksldjump"/>
            </p:cNvPr>
            <p:cNvSpPr/>
            <p:nvPr/>
          </p:nvSpPr>
          <p:spPr>
            <a:xfrm>
              <a:off x="1643059" y="4357683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rId4" action="ppaction://hlinksldjump"/>
            </p:cNvPr>
            <p:cNvSpPr/>
            <p:nvPr/>
          </p:nvSpPr>
          <p:spPr>
            <a:xfrm>
              <a:off x="714371" y="478630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Овал 10">
              <a:hlinkClick r:id="rId4" action="ppaction://hlinksldjump"/>
            </p:cNvPr>
            <p:cNvSpPr/>
            <p:nvPr/>
          </p:nvSpPr>
          <p:spPr>
            <a:xfrm>
              <a:off x="1357309" y="5286370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1268" name="Рисунок 13" descr="File08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2214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справка 13">
            <a:hlinkClick r:id="rId6" action="ppaction://hlinksldjump" highlightClick="1"/>
          </p:cNvPr>
          <p:cNvSpPr/>
          <p:nvPr/>
        </p:nvSpPr>
        <p:spPr>
          <a:xfrm>
            <a:off x="357188" y="5857875"/>
            <a:ext cx="571500" cy="642938"/>
          </a:xfrm>
          <a:prstGeom prst="actionButtonHelp">
            <a:avLst/>
          </a:prstGeom>
          <a:solidFill>
            <a:schemeClr val="tx2">
              <a:lumMod val="75000"/>
            </a:schemeClr>
          </a:solidFill>
          <a:ln w="1111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2357438" y="5857875"/>
            <a:ext cx="1285875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2075" cmpd="dbl">
            <a:solidFill>
              <a:schemeClr val="bg1"/>
            </a:solidFill>
          </a:ln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Выход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Documents and Settings\Admin\Мои документы\Мои рисунки\Новый год 1 класс\Снеговик\итог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58738"/>
            <a:ext cx="570071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Группа 3"/>
          <p:cNvGrpSpPr>
            <a:grpSpLocks/>
          </p:cNvGrpSpPr>
          <p:nvPr/>
        </p:nvGrpSpPr>
        <p:grpSpPr bwMode="auto">
          <a:xfrm>
            <a:off x="190500" y="2786063"/>
            <a:ext cx="3810000" cy="3810000"/>
            <a:chOff x="190496" y="2786058"/>
            <a:chExt cx="3810000" cy="3810000"/>
          </a:xfrm>
        </p:grpSpPr>
        <p:pic>
          <p:nvPicPr>
            <p:cNvPr id="12295" name="Picture 4" descr="C:\Documents and Settings\Admin\Мои документы\Мои рисунки\Новый год 1 класс\палитр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6" y="2786058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Овал 5">
              <a:hlinkClick r:id="rId4" action="ppaction://hlinksldjump"/>
            </p:cNvPr>
            <p:cNvSpPr/>
            <p:nvPr/>
          </p:nvSpPr>
          <p:spPr>
            <a:xfrm>
              <a:off x="1428746" y="335755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Овал 6">
              <a:hlinkClick r:id="rId4" action="ppaction://hlinksldjump"/>
            </p:cNvPr>
            <p:cNvSpPr/>
            <p:nvPr/>
          </p:nvSpPr>
          <p:spPr>
            <a:xfrm>
              <a:off x="785809" y="37147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>
              <a:hlinkClick r:id="rId4" action="ppaction://hlinksldjump"/>
            </p:cNvPr>
            <p:cNvSpPr/>
            <p:nvPr/>
          </p:nvSpPr>
          <p:spPr>
            <a:xfrm>
              <a:off x="571496" y="42862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" action="ppaction://hlinkshowjump?jump=nextslide"/>
            </p:cNvPr>
            <p:cNvSpPr/>
            <p:nvPr/>
          </p:nvSpPr>
          <p:spPr>
            <a:xfrm>
              <a:off x="1643059" y="4357683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rId4" action="ppaction://hlinksldjump"/>
            </p:cNvPr>
            <p:cNvSpPr/>
            <p:nvPr/>
          </p:nvSpPr>
          <p:spPr>
            <a:xfrm>
              <a:off x="714371" y="478630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Овал 10">
              <a:hlinkClick r:id="rId4" action="ppaction://hlinksldjump"/>
            </p:cNvPr>
            <p:cNvSpPr/>
            <p:nvPr/>
          </p:nvSpPr>
          <p:spPr>
            <a:xfrm>
              <a:off x="1357309" y="5286370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2292" name="Рисунок 13" descr="File08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2214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справка 13">
            <a:hlinkClick r:id="rId6" action="ppaction://hlinksldjump" highlightClick="1"/>
          </p:cNvPr>
          <p:cNvSpPr/>
          <p:nvPr/>
        </p:nvSpPr>
        <p:spPr>
          <a:xfrm>
            <a:off x="357188" y="5857875"/>
            <a:ext cx="571500" cy="642938"/>
          </a:xfrm>
          <a:prstGeom prst="actionButtonHelp">
            <a:avLst/>
          </a:prstGeom>
          <a:solidFill>
            <a:schemeClr val="tx2">
              <a:lumMod val="75000"/>
            </a:schemeClr>
          </a:solidFill>
          <a:ln w="1111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2357438" y="5857875"/>
            <a:ext cx="1285875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2075" cmpd="dbl">
            <a:solidFill>
              <a:schemeClr val="bg1"/>
            </a:solidFill>
          </a:ln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Выход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Admin\Мои документы\Мои рисунки\Новый год 1 класс\Снеговик\итог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58738"/>
            <a:ext cx="570071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Группа 3"/>
          <p:cNvGrpSpPr>
            <a:grpSpLocks/>
          </p:cNvGrpSpPr>
          <p:nvPr/>
        </p:nvGrpSpPr>
        <p:grpSpPr bwMode="auto">
          <a:xfrm>
            <a:off x="190500" y="2786063"/>
            <a:ext cx="3810000" cy="3810000"/>
            <a:chOff x="190496" y="2786058"/>
            <a:chExt cx="3810000" cy="3810000"/>
          </a:xfrm>
        </p:grpSpPr>
        <p:pic>
          <p:nvPicPr>
            <p:cNvPr id="13319" name="Picture 4" descr="C:\Documents and Settings\Admin\Мои документы\Мои рисунки\Новый год 1 класс\палитр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6" y="2786058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Овал 5">
              <a:hlinkClick r:id="rId4" action="ppaction://hlinksldjump"/>
            </p:cNvPr>
            <p:cNvSpPr/>
            <p:nvPr/>
          </p:nvSpPr>
          <p:spPr>
            <a:xfrm>
              <a:off x="1428746" y="335755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Овал 6">
              <a:hlinkClick r:id="rId4" action="ppaction://hlinksldjump"/>
            </p:cNvPr>
            <p:cNvSpPr/>
            <p:nvPr/>
          </p:nvSpPr>
          <p:spPr>
            <a:xfrm>
              <a:off x="785809" y="37147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>
              <a:hlinkClick r:id="rId4" action="ppaction://hlinksldjump"/>
            </p:cNvPr>
            <p:cNvSpPr/>
            <p:nvPr/>
          </p:nvSpPr>
          <p:spPr>
            <a:xfrm>
              <a:off x="571496" y="42862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rId4" action="ppaction://hlinksldjump"/>
            </p:cNvPr>
            <p:cNvSpPr/>
            <p:nvPr/>
          </p:nvSpPr>
          <p:spPr>
            <a:xfrm>
              <a:off x="1643059" y="4357683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rId4" action="ppaction://hlinksldjump"/>
            </p:cNvPr>
            <p:cNvSpPr/>
            <p:nvPr/>
          </p:nvSpPr>
          <p:spPr>
            <a:xfrm>
              <a:off x="714371" y="478630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Овал 10">
              <a:hlinkClick r:id="" action="ppaction://hlinkshowjump?jump=nextslide"/>
            </p:cNvPr>
            <p:cNvSpPr/>
            <p:nvPr/>
          </p:nvSpPr>
          <p:spPr>
            <a:xfrm>
              <a:off x="1357309" y="5286370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3316" name="Рисунок 13" descr="File08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2214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справка 13">
            <a:hlinkClick r:id="rId6" action="ppaction://hlinksldjump" highlightClick="1"/>
          </p:cNvPr>
          <p:cNvSpPr/>
          <p:nvPr/>
        </p:nvSpPr>
        <p:spPr>
          <a:xfrm>
            <a:off x="357188" y="5857875"/>
            <a:ext cx="571500" cy="642938"/>
          </a:xfrm>
          <a:prstGeom prst="actionButtonHelp">
            <a:avLst/>
          </a:prstGeom>
          <a:solidFill>
            <a:schemeClr val="tx2">
              <a:lumMod val="75000"/>
            </a:schemeClr>
          </a:solidFill>
          <a:ln w="1111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2357438" y="5857875"/>
            <a:ext cx="1285875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2075" cmpd="dbl">
            <a:solidFill>
              <a:schemeClr val="bg1"/>
            </a:solidFill>
          </a:ln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Выход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Documents and Settings\Admin\Мои документы\Мои рисунки\Новый год 1 класс\Снеговик\итог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58738"/>
            <a:ext cx="570071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Группа 3"/>
          <p:cNvGrpSpPr>
            <a:grpSpLocks/>
          </p:cNvGrpSpPr>
          <p:nvPr/>
        </p:nvGrpSpPr>
        <p:grpSpPr bwMode="auto">
          <a:xfrm>
            <a:off x="190500" y="2786063"/>
            <a:ext cx="3810000" cy="3810000"/>
            <a:chOff x="190496" y="2786058"/>
            <a:chExt cx="3810000" cy="3810000"/>
          </a:xfrm>
        </p:grpSpPr>
        <p:pic>
          <p:nvPicPr>
            <p:cNvPr id="14343" name="Picture 4" descr="C:\Documents and Settings\Admin\Мои документы\Мои рисунки\Новый год 1 класс\палитр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6" y="2786058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Овал 5">
              <a:hlinkClick r:id="rId4" action="ppaction://hlinksldjump"/>
            </p:cNvPr>
            <p:cNvSpPr/>
            <p:nvPr/>
          </p:nvSpPr>
          <p:spPr>
            <a:xfrm>
              <a:off x="1428746" y="335755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Овал 6">
              <a:hlinkClick r:id="" action="ppaction://hlinkshowjump?jump=nextslide"/>
            </p:cNvPr>
            <p:cNvSpPr/>
            <p:nvPr/>
          </p:nvSpPr>
          <p:spPr>
            <a:xfrm>
              <a:off x="785809" y="37147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>
              <a:hlinkClick r:id="rId4" action="ppaction://hlinksldjump"/>
            </p:cNvPr>
            <p:cNvSpPr/>
            <p:nvPr/>
          </p:nvSpPr>
          <p:spPr>
            <a:xfrm>
              <a:off x="571496" y="42862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rId4" action="ppaction://hlinksldjump"/>
            </p:cNvPr>
            <p:cNvSpPr/>
            <p:nvPr/>
          </p:nvSpPr>
          <p:spPr>
            <a:xfrm>
              <a:off x="1643059" y="4357683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rId4" action="ppaction://hlinksldjump"/>
            </p:cNvPr>
            <p:cNvSpPr/>
            <p:nvPr/>
          </p:nvSpPr>
          <p:spPr>
            <a:xfrm>
              <a:off x="714371" y="478630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Овал 10">
              <a:hlinkClick r:id="rId4" action="ppaction://hlinksldjump"/>
            </p:cNvPr>
            <p:cNvSpPr/>
            <p:nvPr/>
          </p:nvSpPr>
          <p:spPr>
            <a:xfrm>
              <a:off x="1357309" y="5286370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4340" name="Рисунок 13" descr="File08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2214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справка 13">
            <a:hlinkClick r:id="rId6" action="ppaction://hlinksldjump" highlightClick="1"/>
          </p:cNvPr>
          <p:cNvSpPr/>
          <p:nvPr/>
        </p:nvSpPr>
        <p:spPr>
          <a:xfrm>
            <a:off x="357188" y="5857875"/>
            <a:ext cx="571500" cy="642938"/>
          </a:xfrm>
          <a:prstGeom prst="actionButtonHelp">
            <a:avLst/>
          </a:prstGeom>
          <a:solidFill>
            <a:schemeClr val="tx2">
              <a:lumMod val="75000"/>
            </a:schemeClr>
          </a:solidFill>
          <a:ln w="1111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2357438" y="5857875"/>
            <a:ext cx="1285875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2075" cmpd="dbl">
            <a:solidFill>
              <a:schemeClr val="bg1"/>
            </a:solidFill>
          </a:ln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Выход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Documents and Settings\Admin\Мои документы\Мои рисунки\Новый год 1 класс\Снеговик\итог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58738"/>
            <a:ext cx="570071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Группа 3"/>
          <p:cNvGrpSpPr>
            <a:grpSpLocks/>
          </p:cNvGrpSpPr>
          <p:nvPr/>
        </p:nvGrpSpPr>
        <p:grpSpPr bwMode="auto">
          <a:xfrm>
            <a:off x="190500" y="2786063"/>
            <a:ext cx="3810000" cy="3810000"/>
            <a:chOff x="190496" y="2786058"/>
            <a:chExt cx="3810000" cy="3810000"/>
          </a:xfrm>
        </p:grpSpPr>
        <p:pic>
          <p:nvPicPr>
            <p:cNvPr id="15367" name="Picture 4" descr="C:\Documents and Settings\Admin\Мои документы\Мои рисунки\Новый год 1 класс\палитр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6" y="2786058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Овал 5">
              <a:hlinkClick r:id="rId4" action="ppaction://hlinksldjump"/>
            </p:cNvPr>
            <p:cNvSpPr/>
            <p:nvPr/>
          </p:nvSpPr>
          <p:spPr>
            <a:xfrm>
              <a:off x="1428746" y="335755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Овал 6">
              <a:hlinkClick r:id="rId4" action="ppaction://hlinksldjump"/>
            </p:cNvPr>
            <p:cNvSpPr/>
            <p:nvPr/>
          </p:nvSpPr>
          <p:spPr>
            <a:xfrm>
              <a:off x="785809" y="37147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571496" y="42862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rId4" action="ppaction://hlinksldjump"/>
            </p:cNvPr>
            <p:cNvSpPr/>
            <p:nvPr/>
          </p:nvSpPr>
          <p:spPr>
            <a:xfrm>
              <a:off x="1643059" y="4357683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rId4" action="ppaction://hlinksldjump"/>
            </p:cNvPr>
            <p:cNvSpPr/>
            <p:nvPr/>
          </p:nvSpPr>
          <p:spPr>
            <a:xfrm>
              <a:off x="714371" y="478630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Овал 10">
              <a:hlinkClick r:id="rId4" action="ppaction://hlinksldjump"/>
            </p:cNvPr>
            <p:cNvSpPr/>
            <p:nvPr/>
          </p:nvSpPr>
          <p:spPr>
            <a:xfrm>
              <a:off x="1357309" y="5286370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5364" name="Рисунок 13" descr="File08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2214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справка 13">
            <a:hlinkClick r:id="rId6" action="ppaction://hlinksldjump" highlightClick="1"/>
          </p:cNvPr>
          <p:cNvSpPr/>
          <p:nvPr/>
        </p:nvSpPr>
        <p:spPr>
          <a:xfrm>
            <a:off x="357188" y="5857875"/>
            <a:ext cx="571500" cy="642938"/>
          </a:xfrm>
          <a:prstGeom prst="actionButtonHelp">
            <a:avLst/>
          </a:prstGeom>
          <a:solidFill>
            <a:schemeClr val="tx2">
              <a:lumMod val="75000"/>
            </a:schemeClr>
          </a:solidFill>
          <a:ln w="1111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2357438" y="5857875"/>
            <a:ext cx="1285875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2075" cmpd="dbl">
            <a:solidFill>
              <a:schemeClr val="bg1"/>
            </a:solidFill>
          </a:ln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Выход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Documents and Settings\Admin\Мои документы\Мои рисунки\Новый год 1 класс\Снеговик\итог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58738"/>
            <a:ext cx="570071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Группа 3"/>
          <p:cNvGrpSpPr>
            <a:grpSpLocks/>
          </p:cNvGrpSpPr>
          <p:nvPr/>
        </p:nvGrpSpPr>
        <p:grpSpPr bwMode="auto">
          <a:xfrm>
            <a:off x="190500" y="2786063"/>
            <a:ext cx="3810000" cy="3810000"/>
            <a:chOff x="190496" y="2786058"/>
            <a:chExt cx="3810000" cy="3810000"/>
          </a:xfrm>
        </p:grpSpPr>
        <p:pic>
          <p:nvPicPr>
            <p:cNvPr id="16391" name="Picture 4" descr="C:\Documents and Settings\Admin\Мои документы\Мои рисунки\Новый год 1 класс\палитр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6" y="2786058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Овал 5">
              <a:hlinkClick r:id="rId4" action="ppaction://hlinksldjump"/>
            </p:cNvPr>
            <p:cNvSpPr/>
            <p:nvPr/>
          </p:nvSpPr>
          <p:spPr>
            <a:xfrm>
              <a:off x="1428746" y="335755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Овал 6">
              <a:hlinkClick r:id="rId4" action="ppaction://hlinksldjump"/>
            </p:cNvPr>
            <p:cNvSpPr/>
            <p:nvPr/>
          </p:nvSpPr>
          <p:spPr>
            <a:xfrm>
              <a:off x="785809" y="37147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>
              <a:hlinkClick r:id="rId4" action="ppaction://hlinksldjump"/>
            </p:cNvPr>
            <p:cNvSpPr/>
            <p:nvPr/>
          </p:nvSpPr>
          <p:spPr>
            <a:xfrm>
              <a:off x="571496" y="42862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rId4" action="ppaction://hlinksldjump"/>
            </p:cNvPr>
            <p:cNvSpPr/>
            <p:nvPr/>
          </p:nvSpPr>
          <p:spPr>
            <a:xfrm>
              <a:off x="1643059" y="4357683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" action="ppaction://hlinkshowjump?jump=nextslide"/>
            </p:cNvPr>
            <p:cNvSpPr/>
            <p:nvPr/>
          </p:nvSpPr>
          <p:spPr>
            <a:xfrm>
              <a:off x="714371" y="478630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Овал 10">
              <a:hlinkClick r:id="rId4" action="ppaction://hlinksldjump"/>
            </p:cNvPr>
            <p:cNvSpPr/>
            <p:nvPr/>
          </p:nvSpPr>
          <p:spPr>
            <a:xfrm>
              <a:off x="1357309" y="5286370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6388" name="Рисунок 13" descr="File08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2214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справка 13">
            <a:hlinkClick r:id="rId6" action="ppaction://hlinksldjump" highlightClick="1"/>
          </p:cNvPr>
          <p:cNvSpPr/>
          <p:nvPr/>
        </p:nvSpPr>
        <p:spPr>
          <a:xfrm>
            <a:off x="357188" y="5857875"/>
            <a:ext cx="571500" cy="642938"/>
          </a:xfrm>
          <a:prstGeom prst="actionButtonHelp">
            <a:avLst/>
          </a:prstGeom>
          <a:solidFill>
            <a:schemeClr val="tx2">
              <a:lumMod val="75000"/>
            </a:schemeClr>
          </a:solidFill>
          <a:ln w="1111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2357438" y="5857875"/>
            <a:ext cx="1285875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2075" cmpd="dbl">
            <a:solidFill>
              <a:schemeClr val="bg1"/>
            </a:solidFill>
          </a:ln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Выход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Documents and Settings\Admin\Мои документы\Мои рисунки\Новый год 1 класс\Снеговик\итог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58738"/>
            <a:ext cx="570071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Группа 3"/>
          <p:cNvGrpSpPr>
            <a:grpSpLocks/>
          </p:cNvGrpSpPr>
          <p:nvPr/>
        </p:nvGrpSpPr>
        <p:grpSpPr bwMode="auto">
          <a:xfrm>
            <a:off x="190500" y="2786063"/>
            <a:ext cx="3810000" cy="3810000"/>
            <a:chOff x="190496" y="2786058"/>
            <a:chExt cx="3810000" cy="3810000"/>
          </a:xfrm>
        </p:grpSpPr>
        <p:pic>
          <p:nvPicPr>
            <p:cNvPr id="17415" name="Picture 4" descr="C:\Documents and Settings\Admin\Мои документы\Мои рисунки\Новый год 1 класс\палитр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6" y="2786058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Овал 5">
              <a:hlinkClick r:id="rId4" action="ppaction://hlinksldjump"/>
            </p:cNvPr>
            <p:cNvSpPr/>
            <p:nvPr/>
          </p:nvSpPr>
          <p:spPr>
            <a:xfrm>
              <a:off x="1428746" y="335755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Овал 6">
              <a:hlinkClick r:id="rId4" action="ppaction://hlinksldjump"/>
            </p:cNvPr>
            <p:cNvSpPr/>
            <p:nvPr/>
          </p:nvSpPr>
          <p:spPr>
            <a:xfrm>
              <a:off x="785809" y="37147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571496" y="42862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rId4" action="ppaction://hlinksldjump"/>
            </p:cNvPr>
            <p:cNvSpPr/>
            <p:nvPr/>
          </p:nvSpPr>
          <p:spPr>
            <a:xfrm>
              <a:off x="1643059" y="4357683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rId4" action="ppaction://hlinksldjump"/>
            </p:cNvPr>
            <p:cNvSpPr/>
            <p:nvPr/>
          </p:nvSpPr>
          <p:spPr>
            <a:xfrm>
              <a:off x="714371" y="478630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Овал 10">
              <a:hlinkClick r:id="rId4" action="ppaction://hlinksldjump"/>
            </p:cNvPr>
            <p:cNvSpPr/>
            <p:nvPr/>
          </p:nvSpPr>
          <p:spPr>
            <a:xfrm>
              <a:off x="1357309" y="5286370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7412" name="Рисунок 13" descr="File08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2214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справка 13">
            <a:hlinkClick r:id="rId6" action="ppaction://hlinksldjump" highlightClick="1"/>
          </p:cNvPr>
          <p:cNvSpPr/>
          <p:nvPr/>
        </p:nvSpPr>
        <p:spPr>
          <a:xfrm>
            <a:off x="357188" y="5857875"/>
            <a:ext cx="571500" cy="642938"/>
          </a:xfrm>
          <a:prstGeom prst="actionButtonHelp">
            <a:avLst/>
          </a:prstGeom>
          <a:solidFill>
            <a:schemeClr val="tx2">
              <a:lumMod val="75000"/>
            </a:schemeClr>
          </a:solidFill>
          <a:ln w="1111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2357438" y="5857875"/>
            <a:ext cx="1285875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2075" cmpd="dbl">
            <a:solidFill>
              <a:schemeClr val="bg1"/>
            </a:solidFill>
          </a:ln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Выход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Documents and Settings\Admin\Мои документы\Мои рисунки\Новый год 1 класс\Снеговик\итог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58738"/>
            <a:ext cx="570071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Группа 3"/>
          <p:cNvGrpSpPr>
            <a:grpSpLocks/>
          </p:cNvGrpSpPr>
          <p:nvPr/>
        </p:nvGrpSpPr>
        <p:grpSpPr bwMode="auto">
          <a:xfrm>
            <a:off x="190500" y="2786063"/>
            <a:ext cx="3810000" cy="3810000"/>
            <a:chOff x="190496" y="2786058"/>
            <a:chExt cx="3810000" cy="3810000"/>
          </a:xfrm>
        </p:grpSpPr>
        <p:pic>
          <p:nvPicPr>
            <p:cNvPr id="18439" name="Picture 4" descr="C:\Documents and Settings\Admin\Мои документы\Мои рисунки\Новый год 1 класс\палитр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6" y="2786058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Овал 5">
              <a:hlinkClick r:id="rId4" action="ppaction://hlinksldjump"/>
            </p:cNvPr>
            <p:cNvSpPr/>
            <p:nvPr/>
          </p:nvSpPr>
          <p:spPr>
            <a:xfrm>
              <a:off x="1428746" y="335755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Овал 6">
              <a:hlinkClick r:id="rId4" action="ppaction://hlinksldjump"/>
            </p:cNvPr>
            <p:cNvSpPr/>
            <p:nvPr/>
          </p:nvSpPr>
          <p:spPr>
            <a:xfrm>
              <a:off x="785809" y="37147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>
              <a:hlinkClick r:id="rId4" action="ppaction://hlinksldjump"/>
            </p:cNvPr>
            <p:cNvSpPr/>
            <p:nvPr/>
          </p:nvSpPr>
          <p:spPr>
            <a:xfrm>
              <a:off x="571496" y="42862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rId4" action="ppaction://hlinksldjump"/>
            </p:cNvPr>
            <p:cNvSpPr/>
            <p:nvPr/>
          </p:nvSpPr>
          <p:spPr>
            <a:xfrm>
              <a:off x="1643059" y="4357683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rId4" action="ppaction://hlinksldjump"/>
            </p:cNvPr>
            <p:cNvSpPr/>
            <p:nvPr/>
          </p:nvSpPr>
          <p:spPr>
            <a:xfrm>
              <a:off x="714371" y="478630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Овал 10">
              <a:hlinkClick r:id="" action="ppaction://hlinkshowjump?jump=nextslide"/>
            </p:cNvPr>
            <p:cNvSpPr/>
            <p:nvPr/>
          </p:nvSpPr>
          <p:spPr>
            <a:xfrm>
              <a:off x="1357309" y="5286370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8436" name="Рисунок 13" descr="File08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2214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справка 13">
            <a:hlinkClick r:id="rId6" action="ppaction://hlinksldjump" highlightClick="1"/>
          </p:cNvPr>
          <p:cNvSpPr/>
          <p:nvPr/>
        </p:nvSpPr>
        <p:spPr>
          <a:xfrm>
            <a:off x="357188" y="5857875"/>
            <a:ext cx="571500" cy="642938"/>
          </a:xfrm>
          <a:prstGeom prst="actionButtonHelp">
            <a:avLst/>
          </a:prstGeom>
          <a:solidFill>
            <a:schemeClr val="tx2">
              <a:lumMod val="75000"/>
            </a:schemeClr>
          </a:solidFill>
          <a:ln w="1111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2357438" y="5857875"/>
            <a:ext cx="1285875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2075" cmpd="dbl">
            <a:solidFill>
              <a:schemeClr val="bg1"/>
            </a:solidFill>
          </a:ln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Выход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Documents and Settings\Admin\Мои документы\Мои рисунки\Новый год 1 класс\Снеговик\итог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58738"/>
            <a:ext cx="570071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Группа 3"/>
          <p:cNvGrpSpPr>
            <a:grpSpLocks/>
          </p:cNvGrpSpPr>
          <p:nvPr/>
        </p:nvGrpSpPr>
        <p:grpSpPr bwMode="auto">
          <a:xfrm>
            <a:off x="190500" y="2786063"/>
            <a:ext cx="3810000" cy="3810000"/>
            <a:chOff x="190496" y="2786058"/>
            <a:chExt cx="3810000" cy="3810000"/>
          </a:xfrm>
        </p:grpSpPr>
        <p:pic>
          <p:nvPicPr>
            <p:cNvPr id="19463" name="Picture 4" descr="C:\Documents and Settings\Admin\Мои документы\Мои рисунки\Новый год 1 класс\палитр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6" y="2786058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Овал 5">
              <a:hlinkClick r:id="rId4" action="ppaction://hlinksldjump"/>
            </p:cNvPr>
            <p:cNvSpPr/>
            <p:nvPr/>
          </p:nvSpPr>
          <p:spPr>
            <a:xfrm>
              <a:off x="1428746" y="335755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Овал 6">
              <a:hlinkClick r:id="rId4" action="ppaction://hlinksldjump"/>
            </p:cNvPr>
            <p:cNvSpPr/>
            <p:nvPr/>
          </p:nvSpPr>
          <p:spPr>
            <a:xfrm>
              <a:off x="785809" y="37147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571496" y="42862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rId4" action="ppaction://hlinksldjump"/>
            </p:cNvPr>
            <p:cNvSpPr/>
            <p:nvPr/>
          </p:nvSpPr>
          <p:spPr>
            <a:xfrm>
              <a:off x="1643059" y="4357683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rId4" action="ppaction://hlinksldjump"/>
            </p:cNvPr>
            <p:cNvSpPr/>
            <p:nvPr/>
          </p:nvSpPr>
          <p:spPr>
            <a:xfrm>
              <a:off x="714371" y="478630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Овал 10">
              <a:hlinkClick r:id="rId4" action="ppaction://hlinksldjump"/>
            </p:cNvPr>
            <p:cNvSpPr/>
            <p:nvPr/>
          </p:nvSpPr>
          <p:spPr>
            <a:xfrm>
              <a:off x="1357309" y="5286370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9460" name="Рисунок 13" descr="File08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2214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справка 13">
            <a:hlinkClick r:id="rId6" action="ppaction://hlinksldjump" highlightClick="1"/>
          </p:cNvPr>
          <p:cNvSpPr/>
          <p:nvPr/>
        </p:nvSpPr>
        <p:spPr>
          <a:xfrm>
            <a:off x="357188" y="5857875"/>
            <a:ext cx="571500" cy="642938"/>
          </a:xfrm>
          <a:prstGeom prst="actionButtonHelp">
            <a:avLst/>
          </a:prstGeom>
          <a:solidFill>
            <a:schemeClr val="tx2">
              <a:lumMod val="75000"/>
            </a:schemeClr>
          </a:solidFill>
          <a:ln w="1111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2357438" y="5857875"/>
            <a:ext cx="1285875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2075" cmpd="dbl">
            <a:solidFill>
              <a:schemeClr val="bg1"/>
            </a:solidFill>
          </a:ln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Выход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Documents and Settings\Admin\Мои документы\Мои рисунки\Новый год 1 класс\Снеговик\итог\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58738"/>
            <a:ext cx="570071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Группа 4"/>
          <p:cNvGrpSpPr>
            <a:grpSpLocks/>
          </p:cNvGrpSpPr>
          <p:nvPr/>
        </p:nvGrpSpPr>
        <p:grpSpPr bwMode="auto">
          <a:xfrm>
            <a:off x="190500" y="2786063"/>
            <a:ext cx="3810000" cy="3810000"/>
            <a:chOff x="190496" y="2786058"/>
            <a:chExt cx="3810000" cy="3810000"/>
          </a:xfrm>
        </p:grpSpPr>
        <p:pic>
          <p:nvPicPr>
            <p:cNvPr id="20487" name="Picture 4" descr="C:\Documents and Settings\Admin\Мои документы\Мои рисунки\Новый год 1 класс\палитр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6" y="2786058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Овал 6">
              <a:hlinkClick r:id="" action="ppaction://hlinkshowjump?jump=nextslide"/>
            </p:cNvPr>
            <p:cNvSpPr/>
            <p:nvPr/>
          </p:nvSpPr>
          <p:spPr>
            <a:xfrm>
              <a:off x="1428746" y="335755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>
              <a:hlinkClick r:id="rId4" action="ppaction://hlinksldjump"/>
            </p:cNvPr>
            <p:cNvSpPr/>
            <p:nvPr/>
          </p:nvSpPr>
          <p:spPr>
            <a:xfrm>
              <a:off x="785809" y="37147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rId4" action="ppaction://hlinksldjump"/>
            </p:cNvPr>
            <p:cNvSpPr/>
            <p:nvPr/>
          </p:nvSpPr>
          <p:spPr>
            <a:xfrm>
              <a:off x="571496" y="42862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rId4" action="ppaction://hlinksldjump"/>
            </p:cNvPr>
            <p:cNvSpPr/>
            <p:nvPr/>
          </p:nvSpPr>
          <p:spPr>
            <a:xfrm>
              <a:off x="1643059" y="4357683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Овал 10">
              <a:hlinkClick r:id="rId4" action="ppaction://hlinksldjump"/>
            </p:cNvPr>
            <p:cNvSpPr/>
            <p:nvPr/>
          </p:nvSpPr>
          <p:spPr>
            <a:xfrm>
              <a:off x="714371" y="478630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Овал 11">
              <a:hlinkClick r:id="rId4" action="ppaction://hlinksldjump"/>
            </p:cNvPr>
            <p:cNvSpPr/>
            <p:nvPr/>
          </p:nvSpPr>
          <p:spPr>
            <a:xfrm>
              <a:off x="1357309" y="5286370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484" name="Рисунок 14" descr="File08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2214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Управляющая кнопка: справка 14">
            <a:hlinkClick r:id="rId6" action="ppaction://hlinksldjump" highlightClick="1"/>
          </p:cNvPr>
          <p:cNvSpPr/>
          <p:nvPr/>
        </p:nvSpPr>
        <p:spPr>
          <a:xfrm>
            <a:off x="357188" y="5857875"/>
            <a:ext cx="571500" cy="642938"/>
          </a:xfrm>
          <a:prstGeom prst="actionButtonHelp">
            <a:avLst/>
          </a:prstGeom>
          <a:solidFill>
            <a:schemeClr val="tx2">
              <a:lumMod val="75000"/>
            </a:schemeClr>
          </a:solidFill>
          <a:ln w="1111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hlinkshowjump?jump=endshow" highlightClick="1"/>
          </p:cNvPr>
          <p:cNvSpPr/>
          <p:nvPr/>
        </p:nvSpPr>
        <p:spPr>
          <a:xfrm>
            <a:off x="2214546" y="5929330"/>
            <a:ext cx="1428760" cy="571504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 w="476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ln>
                  <a:solidFill>
                    <a:schemeClr val="bg1"/>
                  </a:solidFill>
                </a:ln>
              </a:rPr>
              <a:t>Выход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Новый год 1 класс\Снеговик\итог\снегови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60325"/>
            <a:ext cx="5697537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Группа 17"/>
          <p:cNvGrpSpPr>
            <a:grpSpLocks/>
          </p:cNvGrpSpPr>
          <p:nvPr/>
        </p:nvGrpSpPr>
        <p:grpSpPr bwMode="auto">
          <a:xfrm>
            <a:off x="190500" y="2786063"/>
            <a:ext cx="3810000" cy="3810000"/>
            <a:chOff x="190496" y="2786058"/>
            <a:chExt cx="3810000" cy="3810000"/>
          </a:xfrm>
        </p:grpSpPr>
        <p:pic>
          <p:nvPicPr>
            <p:cNvPr id="3079" name="Picture 4" descr="C:\Documents and Settings\Admin\Мои документы\Мои рисунки\Новый год 1 класс\палитр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6" y="2786058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Овал 19">
              <a:hlinkClick r:id="" action="ppaction://hlinkshowjump?jump=nextslide"/>
            </p:cNvPr>
            <p:cNvSpPr/>
            <p:nvPr/>
          </p:nvSpPr>
          <p:spPr>
            <a:xfrm>
              <a:off x="1428746" y="335755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Овал 20">
              <a:hlinkClick r:id="rId4" action="ppaction://hlinksldjump"/>
            </p:cNvPr>
            <p:cNvSpPr/>
            <p:nvPr/>
          </p:nvSpPr>
          <p:spPr>
            <a:xfrm>
              <a:off x="785809" y="37147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Овал 21">
              <a:hlinkClick r:id="rId4" action="ppaction://hlinksldjump"/>
            </p:cNvPr>
            <p:cNvSpPr/>
            <p:nvPr/>
          </p:nvSpPr>
          <p:spPr>
            <a:xfrm>
              <a:off x="571496" y="42862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Овал 22">
              <a:hlinkClick r:id="rId4" action="ppaction://hlinksldjump"/>
            </p:cNvPr>
            <p:cNvSpPr/>
            <p:nvPr/>
          </p:nvSpPr>
          <p:spPr>
            <a:xfrm>
              <a:off x="1643059" y="4357683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Овал 23">
              <a:hlinkClick r:id="rId4" action="ppaction://hlinksldjump"/>
            </p:cNvPr>
            <p:cNvSpPr/>
            <p:nvPr/>
          </p:nvSpPr>
          <p:spPr>
            <a:xfrm>
              <a:off x="714371" y="478630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Овал 24">
              <a:hlinkClick r:id="rId4" action="ppaction://hlinksldjump"/>
            </p:cNvPr>
            <p:cNvSpPr/>
            <p:nvPr/>
          </p:nvSpPr>
          <p:spPr>
            <a:xfrm>
              <a:off x="1357309" y="5286370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76" name="Рисунок 27" descr="File08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2214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справка 13">
            <a:hlinkClick r:id="rId6" action="ppaction://hlinksldjump" highlightClick="1"/>
          </p:cNvPr>
          <p:cNvSpPr/>
          <p:nvPr/>
        </p:nvSpPr>
        <p:spPr>
          <a:xfrm>
            <a:off x="357188" y="5857875"/>
            <a:ext cx="571500" cy="642938"/>
          </a:xfrm>
          <a:prstGeom prst="actionButtonHelp">
            <a:avLst/>
          </a:prstGeom>
          <a:solidFill>
            <a:schemeClr val="tx2">
              <a:lumMod val="75000"/>
            </a:schemeClr>
          </a:solidFill>
          <a:ln w="1111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2357438" y="5857875"/>
            <a:ext cx="1285875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2075" cmpd="dbl">
            <a:solidFill>
              <a:schemeClr val="bg1"/>
            </a:solidFill>
          </a:ln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Выход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90538"/>
            <a:ext cx="77914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57188" y="6000750"/>
            <a:ext cx="642937" cy="642938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642938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скорой встречи!</a:t>
            </a:r>
          </a:p>
        </p:txBody>
      </p:sp>
      <p:pic>
        <p:nvPicPr>
          <p:cNvPr id="22531" name="Рисунок 19" descr="File08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7438" y="2000250"/>
            <a:ext cx="4119562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1042988" y="765175"/>
            <a:ext cx="6265862" cy="1439863"/>
          </a:xfrm>
          <a:prstGeom prst="actionButtonBlank">
            <a:avLst/>
          </a:prstGeom>
          <a:solidFill>
            <a:schemeClr val="tx2">
              <a:lumMod val="75000"/>
              <a:alpha val="0"/>
            </a:schemeClr>
          </a:solidFill>
          <a:ln w="47625" cmpd="dbl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i="1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 advClick="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Новый год 1 класс\Снеговик\итог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60325"/>
            <a:ext cx="5697537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Группа 2"/>
          <p:cNvGrpSpPr>
            <a:grpSpLocks/>
          </p:cNvGrpSpPr>
          <p:nvPr/>
        </p:nvGrpSpPr>
        <p:grpSpPr bwMode="auto">
          <a:xfrm>
            <a:off x="190500" y="2786063"/>
            <a:ext cx="3810000" cy="3810000"/>
            <a:chOff x="190496" y="2786058"/>
            <a:chExt cx="3810000" cy="3810000"/>
          </a:xfrm>
        </p:grpSpPr>
        <p:pic>
          <p:nvPicPr>
            <p:cNvPr id="4103" name="Picture 4" descr="C:\Documents and Settings\Admin\Мои документы\Мои рисунки\Новый год 1 класс\палитр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6" y="2786058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Овал 4">
              <a:hlinkClick r:id="rId4" action="ppaction://hlinksldjump"/>
            </p:cNvPr>
            <p:cNvSpPr/>
            <p:nvPr/>
          </p:nvSpPr>
          <p:spPr>
            <a:xfrm>
              <a:off x="1428746" y="335755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Овал 5">
              <a:hlinkClick r:id="rId4" action="ppaction://hlinksldjump"/>
            </p:cNvPr>
            <p:cNvSpPr/>
            <p:nvPr/>
          </p:nvSpPr>
          <p:spPr>
            <a:xfrm>
              <a:off x="785809" y="37147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Овал 6">
              <a:hlinkClick r:id="rId4" action="ppaction://hlinksldjump"/>
            </p:cNvPr>
            <p:cNvSpPr/>
            <p:nvPr/>
          </p:nvSpPr>
          <p:spPr>
            <a:xfrm>
              <a:off x="571496" y="42862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>
              <a:hlinkClick r:id="rId4" action="ppaction://hlinksldjump"/>
            </p:cNvPr>
            <p:cNvSpPr/>
            <p:nvPr/>
          </p:nvSpPr>
          <p:spPr>
            <a:xfrm>
              <a:off x="1643059" y="4357683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rId4" action="ppaction://hlinksldjump"/>
            </p:cNvPr>
            <p:cNvSpPr/>
            <p:nvPr/>
          </p:nvSpPr>
          <p:spPr>
            <a:xfrm>
              <a:off x="714371" y="478630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" action="ppaction://hlinkshowjump?jump=nextslide"/>
            </p:cNvPr>
            <p:cNvSpPr/>
            <p:nvPr/>
          </p:nvSpPr>
          <p:spPr>
            <a:xfrm>
              <a:off x="1357309" y="5286370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100" name="Рисунок 12" descr="File08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2214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справка 13">
            <a:hlinkClick r:id="rId6" action="ppaction://hlinksldjump" highlightClick="1"/>
          </p:cNvPr>
          <p:cNvSpPr/>
          <p:nvPr/>
        </p:nvSpPr>
        <p:spPr>
          <a:xfrm>
            <a:off x="357188" y="5857875"/>
            <a:ext cx="571500" cy="642938"/>
          </a:xfrm>
          <a:prstGeom prst="actionButtonHelp">
            <a:avLst/>
          </a:prstGeom>
          <a:solidFill>
            <a:schemeClr val="tx2">
              <a:lumMod val="75000"/>
            </a:schemeClr>
          </a:solidFill>
          <a:ln w="1111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2357438" y="5857875"/>
            <a:ext cx="1285875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2075" cmpd="dbl">
            <a:solidFill>
              <a:schemeClr val="bg1"/>
            </a:solidFill>
          </a:ln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Выход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Новый год 1 класс\Снеговик\итог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60325"/>
            <a:ext cx="5697537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Группа 2"/>
          <p:cNvGrpSpPr>
            <a:grpSpLocks/>
          </p:cNvGrpSpPr>
          <p:nvPr/>
        </p:nvGrpSpPr>
        <p:grpSpPr bwMode="auto">
          <a:xfrm>
            <a:off x="190500" y="2786063"/>
            <a:ext cx="3810000" cy="3810000"/>
            <a:chOff x="190496" y="2786058"/>
            <a:chExt cx="3810000" cy="3810000"/>
          </a:xfrm>
        </p:grpSpPr>
        <p:pic>
          <p:nvPicPr>
            <p:cNvPr id="5127" name="Picture 4" descr="C:\Documents and Settings\Admin\Мои документы\Мои рисунки\Новый год 1 класс\палитр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6" y="2786058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Овал 4">
              <a:hlinkClick r:id="rId4" action="ppaction://hlinksldjump"/>
            </p:cNvPr>
            <p:cNvSpPr/>
            <p:nvPr/>
          </p:nvSpPr>
          <p:spPr>
            <a:xfrm>
              <a:off x="1428746" y="335755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Овал 5">
              <a:hlinkClick r:id="rId4" action="ppaction://hlinksldjump"/>
            </p:cNvPr>
            <p:cNvSpPr/>
            <p:nvPr/>
          </p:nvSpPr>
          <p:spPr>
            <a:xfrm>
              <a:off x="785809" y="37147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Овал 6">
              <a:hlinkClick r:id="rId4" action="ppaction://hlinksldjump"/>
            </p:cNvPr>
            <p:cNvSpPr/>
            <p:nvPr/>
          </p:nvSpPr>
          <p:spPr>
            <a:xfrm>
              <a:off x="571496" y="42862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>
              <a:hlinkClick r:id="rId4" action="ppaction://hlinksldjump"/>
            </p:cNvPr>
            <p:cNvSpPr/>
            <p:nvPr/>
          </p:nvSpPr>
          <p:spPr>
            <a:xfrm>
              <a:off x="1643059" y="4357683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" action="ppaction://hlinkshowjump?jump=nextslide"/>
            </p:cNvPr>
            <p:cNvSpPr/>
            <p:nvPr/>
          </p:nvSpPr>
          <p:spPr>
            <a:xfrm>
              <a:off x="714371" y="478630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rId4" action="ppaction://hlinksldjump"/>
            </p:cNvPr>
            <p:cNvSpPr/>
            <p:nvPr/>
          </p:nvSpPr>
          <p:spPr>
            <a:xfrm>
              <a:off x="1357309" y="5286370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124" name="Рисунок 12" descr="File08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2214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справка 13">
            <a:hlinkClick r:id="rId6" action="ppaction://hlinksldjump" highlightClick="1"/>
          </p:cNvPr>
          <p:cNvSpPr/>
          <p:nvPr/>
        </p:nvSpPr>
        <p:spPr>
          <a:xfrm>
            <a:off x="357188" y="5857875"/>
            <a:ext cx="571500" cy="642938"/>
          </a:xfrm>
          <a:prstGeom prst="actionButtonHelp">
            <a:avLst/>
          </a:prstGeom>
          <a:solidFill>
            <a:schemeClr val="tx2">
              <a:lumMod val="75000"/>
            </a:schemeClr>
          </a:solidFill>
          <a:ln w="1111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2357438" y="5857875"/>
            <a:ext cx="1285875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2075" cmpd="dbl">
            <a:solidFill>
              <a:schemeClr val="bg1"/>
            </a:solidFill>
          </a:ln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Выход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Новый год 1 класс\Снеговик\итог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60325"/>
            <a:ext cx="5697537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Группа 2"/>
          <p:cNvGrpSpPr>
            <a:grpSpLocks/>
          </p:cNvGrpSpPr>
          <p:nvPr/>
        </p:nvGrpSpPr>
        <p:grpSpPr bwMode="auto">
          <a:xfrm>
            <a:off x="190500" y="2786063"/>
            <a:ext cx="3810000" cy="3810000"/>
            <a:chOff x="190496" y="2786058"/>
            <a:chExt cx="3810000" cy="3810000"/>
          </a:xfrm>
        </p:grpSpPr>
        <p:pic>
          <p:nvPicPr>
            <p:cNvPr id="6151" name="Picture 4" descr="C:\Documents and Settings\Admin\Мои документы\Мои рисунки\Новый год 1 класс\палитр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6" y="2786058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Овал 4">
              <a:hlinkClick r:id="rId4" action="ppaction://hlinksldjump"/>
            </p:cNvPr>
            <p:cNvSpPr/>
            <p:nvPr/>
          </p:nvSpPr>
          <p:spPr>
            <a:xfrm>
              <a:off x="1428746" y="335755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Овал 5">
              <a:hlinkClick r:id="rId4" action="ppaction://hlinksldjump"/>
            </p:cNvPr>
            <p:cNvSpPr/>
            <p:nvPr/>
          </p:nvSpPr>
          <p:spPr>
            <a:xfrm>
              <a:off x="785809" y="37147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Овал 6">
              <a:hlinkClick r:id="" action="ppaction://hlinkshowjump?jump=nextslide"/>
            </p:cNvPr>
            <p:cNvSpPr/>
            <p:nvPr/>
          </p:nvSpPr>
          <p:spPr>
            <a:xfrm>
              <a:off x="571496" y="42862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>
              <a:hlinkClick r:id="rId4" action="ppaction://hlinksldjump"/>
            </p:cNvPr>
            <p:cNvSpPr/>
            <p:nvPr/>
          </p:nvSpPr>
          <p:spPr>
            <a:xfrm>
              <a:off x="1643059" y="4357683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rId4" action="ppaction://hlinksldjump"/>
            </p:cNvPr>
            <p:cNvSpPr/>
            <p:nvPr/>
          </p:nvSpPr>
          <p:spPr>
            <a:xfrm>
              <a:off x="714371" y="478630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rId4" action="ppaction://hlinksldjump"/>
            </p:cNvPr>
            <p:cNvSpPr/>
            <p:nvPr/>
          </p:nvSpPr>
          <p:spPr>
            <a:xfrm>
              <a:off x="1357309" y="5286370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148" name="Рисунок 12" descr="File08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2214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справка 13">
            <a:hlinkClick r:id="rId6" action="ppaction://hlinksldjump" highlightClick="1"/>
          </p:cNvPr>
          <p:cNvSpPr/>
          <p:nvPr/>
        </p:nvSpPr>
        <p:spPr>
          <a:xfrm>
            <a:off x="357188" y="5857875"/>
            <a:ext cx="571500" cy="642938"/>
          </a:xfrm>
          <a:prstGeom prst="actionButtonHelp">
            <a:avLst/>
          </a:prstGeom>
          <a:solidFill>
            <a:schemeClr val="tx2">
              <a:lumMod val="75000"/>
            </a:schemeClr>
          </a:solidFill>
          <a:ln w="1111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2357438" y="5857875"/>
            <a:ext cx="1285875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2075" cmpd="dbl">
            <a:solidFill>
              <a:schemeClr val="bg1"/>
            </a:solidFill>
          </a:ln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Выход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Мои рисунки\Новый год 1 класс\Снеговик\итог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60325"/>
            <a:ext cx="5697537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Группа 2"/>
          <p:cNvGrpSpPr>
            <a:grpSpLocks/>
          </p:cNvGrpSpPr>
          <p:nvPr/>
        </p:nvGrpSpPr>
        <p:grpSpPr bwMode="auto">
          <a:xfrm>
            <a:off x="190500" y="2786063"/>
            <a:ext cx="3810000" cy="3810000"/>
            <a:chOff x="190496" y="2786058"/>
            <a:chExt cx="3810000" cy="3810000"/>
          </a:xfrm>
        </p:grpSpPr>
        <p:pic>
          <p:nvPicPr>
            <p:cNvPr id="7175" name="Picture 4" descr="C:\Documents and Settings\Admin\Мои документы\Мои рисунки\Новый год 1 класс\палитр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6" y="2786058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Овал 4">
              <a:hlinkClick r:id="rId4" action="ppaction://hlinksldjump"/>
            </p:cNvPr>
            <p:cNvSpPr/>
            <p:nvPr/>
          </p:nvSpPr>
          <p:spPr>
            <a:xfrm>
              <a:off x="1428746" y="335755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Овал 5">
              <a:hlinkClick r:id="rId4" action="ppaction://hlinksldjump"/>
            </p:cNvPr>
            <p:cNvSpPr/>
            <p:nvPr/>
          </p:nvSpPr>
          <p:spPr>
            <a:xfrm>
              <a:off x="785809" y="37147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Овал 6">
              <a:hlinkClick r:id="rId4" action="ppaction://hlinksldjump"/>
            </p:cNvPr>
            <p:cNvSpPr/>
            <p:nvPr/>
          </p:nvSpPr>
          <p:spPr>
            <a:xfrm>
              <a:off x="571496" y="42862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>
              <a:hlinkClick r:id="rId4" action="ppaction://hlinksldjump"/>
            </p:cNvPr>
            <p:cNvSpPr/>
            <p:nvPr/>
          </p:nvSpPr>
          <p:spPr>
            <a:xfrm>
              <a:off x="1643059" y="4357683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" action="ppaction://hlinkshowjump?jump=nextslide"/>
            </p:cNvPr>
            <p:cNvSpPr/>
            <p:nvPr/>
          </p:nvSpPr>
          <p:spPr>
            <a:xfrm>
              <a:off x="714371" y="478630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rId4" action="ppaction://hlinksldjump"/>
            </p:cNvPr>
            <p:cNvSpPr/>
            <p:nvPr/>
          </p:nvSpPr>
          <p:spPr>
            <a:xfrm>
              <a:off x="1357309" y="5286370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172" name="Рисунок 12" descr="File08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2214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справка 13">
            <a:hlinkClick r:id="rId6" action="ppaction://hlinksldjump" highlightClick="1"/>
          </p:cNvPr>
          <p:cNvSpPr/>
          <p:nvPr/>
        </p:nvSpPr>
        <p:spPr>
          <a:xfrm>
            <a:off x="357188" y="5857875"/>
            <a:ext cx="571500" cy="642938"/>
          </a:xfrm>
          <a:prstGeom prst="actionButtonHelp">
            <a:avLst/>
          </a:prstGeom>
          <a:solidFill>
            <a:schemeClr val="tx2">
              <a:lumMod val="75000"/>
            </a:schemeClr>
          </a:solidFill>
          <a:ln w="1111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2357438" y="5857875"/>
            <a:ext cx="1285875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2075" cmpd="dbl">
            <a:solidFill>
              <a:schemeClr val="bg1"/>
            </a:solidFill>
          </a:ln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Выход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Documents and Settings\Admin\Мои документы\Мои рисунки\Новый год 1 класс\Снеговик\итог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58738"/>
            <a:ext cx="570071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Группа 3"/>
          <p:cNvGrpSpPr>
            <a:grpSpLocks/>
          </p:cNvGrpSpPr>
          <p:nvPr/>
        </p:nvGrpSpPr>
        <p:grpSpPr bwMode="auto">
          <a:xfrm>
            <a:off x="190500" y="2786063"/>
            <a:ext cx="3810000" cy="3810000"/>
            <a:chOff x="190496" y="2786058"/>
            <a:chExt cx="3810000" cy="3810000"/>
          </a:xfrm>
        </p:grpSpPr>
        <p:pic>
          <p:nvPicPr>
            <p:cNvPr id="8199" name="Picture 4" descr="C:\Documents and Settings\Admin\Мои документы\Мои рисунки\Новый год 1 класс\палитр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6" y="2786058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Овал 5">
              <a:hlinkClick r:id="rId4" action="ppaction://hlinksldjump"/>
            </p:cNvPr>
            <p:cNvSpPr/>
            <p:nvPr/>
          </p:nvSpPr>
          <p:spPr>
            <a:xfrm>
              <a:off x="1428746" y="335755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Овал 6">
              <a:hlinkClick r:id="rId4" action="ppaction://hlinksldjump"/>
            </p:cNvPr>
            <p:cNvSpPr/>
            <p:nvPr/>
          </p:nvSpPr>
          <p:spPr>
            <a:xfrm>
              <a:off x="785809" y="37147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571496" y="42862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rId4" action="ppaction://hlinksldjump"/>
            </p:cNvPr>
            <p:cNvSpPr/>
            <p:nvPr/>
          </p:nvSpPr>
          <p:spPr>
            <a:xfrm>
              <a:off x="1643059" y="4357683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rId4" action="ppaction://hlinksldjump"/>
            </p:cNvPr>
            <p:cNvSpPr/>
            <p:nvPr/>
          </p:nvSpPr>
          <p:spPr>
            <a:xfrm>
              <a:off x="714371" y="478630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Овал 10">
              <a:hlinkClick r:id="rId4" action="ppaction://hlinksldjump"/>
            </p:cNvPr>
            <p:cNvSpPr/>
            <p:nvPr/>
          </p:nvSpPr>
          <p:spPr>
            <a:xfrm>
              <a:off x="1357309" y="5286370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196" name="Рисунок 13" descr="File08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2214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справка 13">
            <a:hlinkClick r:id="rId6" action="ppaction://hlinksldjump" highlightClick="1"/>
          </p:cNvPr>
          <p:cNvSpPr/>
          <p:nvPr/>
        </p:nvSpPr>
        <p:spPr>
          <a:xfrm>
            <a:off x="357188" y="5857875"/>
            <a:ext cx="571500" cy="642938"/>
          </a:xfrm>
          <a:prstGeom prst="actionButtonHelp">
            <a:avLst/>
          </a:prstGeom>
          <a:solidFill>
            <a:schemeClr val="tx2">
              <a:lumMod val="75000"/>
            </a:schemeClr>
          </a:solidFill>
          <a:ln w="1111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2357438" y="5857875"/>
            <a:ext cx="1285875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2075" cmpd="dbl">
            <a:solidFill>
              <a:schemeClr val="bg1"/>
            </a:solidFill>
          </a:ln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Выход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Documents and Settings\Admin\Мои документы\Мои рисунки\Новый год 1 класс\Снеговик\итог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58738"/>
            <a:ext cx="570071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Группа 3"/>
          <p:cNvGrpSpPr>
            <a:grpSpLocks/>
          </p:cNvGrpSpPr>
          <p:nvPr/>
        </p:nvGrpSpPr>
        <p:grpSpPr bwMode="auto">
          <a:xfrm>
            <a:off x="190500" y="2786063"/>
            <a:ext cx="3810000" cy="3810000"/>
            <a:chOff x="190496" y="2786058"/>
            <a:chExt cx="3810000" cy="3810000"/>
          </a:xfrm>
        </p:grpSpPr>
        <p:pic>
          <p:nvPicPr>
            <p:cNvPr id="9223" name="Picture 4" descr="C:\Documents and Settings\Admin\Мои документы\Мои рисунки\Новый год 1 класс\палитр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6" y="2786058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Овал 5">
              <a:hlinkClick r:id="" action="ppaction://hlinkshowjump?jump=nextslide"/>
            </p:cNvPr>
            <p:cNvSpPr/>
            <p:nvPr/>
          </p:nvSpPr>
          <p:spPr>
            <a:xfrm>
              <a:off x="1428746" y="335755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Овал 6">
              <a:hlinkClick r:id="rId4" action="ppaction://hlinksldjump"/>
            </p:cNvPr>
            <p:cNvSpPr/>
            <p:nvPr/>
          </p:nvSpPr>
          <p:spPr>
            <a:xfrm>
              <a:off x="785809" y="37147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>
              <a:hlinkClick r:id="rId4" action="ppaction://hlinksldjump"/>
            </p:cNvPr>
            <p:cNvSpPr/>
            <p:nvPr/>
          </p:nvSpPr>
          <p:spPr>
            <a:xfrm>
              <a:off x="571496" y="42862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rId4" action="ppaction://hlinksldjump"/>
            </p:cNvPr>
            <p:cNvSpPr/>
            <p:nvPr/>
          </p:nvSpPr>
          <p:spPr>
            <a:xfrm>
              <a:off x="1643059" y="4357683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rId4" action="ppaction://hlinksldjump"/>
            </p:cNvPr>
            <p:cNvSpPr/>
            <p:nvPr/>
          </p:nvSpPr>
          <p:spPr>
            <a:xfrm>
              <a:off x="714371" y="478630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Овал 10">
              <a:hlinkClick r:id="rId4" action="ppaction://hlinksldjump"/>
            </p:cNvPr>
            <p:cNvSpPr/>
            <p:nvPr/>
          </p:nvSpPr>
          <p:spPr>
            <a:xfrm>
              <a:off x="1357309" y="5286370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220" name="Рисунок 13" descr="File08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2214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справка 13">
            <a:hlinkClick r:id="rId6" action="ppaction://hlinksldjump" highlightClick="1"/>
          </p:cNvPr>
          <p:cNvSpPr/>
          <p:nvPr/>
        </p:nvSpPr>
        <p:spPr>
          <a:xfrm>
            <a:off x="357188" y="5857875"/>
            <a:ext cx="571500" cy="642938"/>
          </a:xfrm>
          <a:prstGeom prst="actionButtonHelp">
            <a:avLst/>
          </a:prstGeom>
          <a:solidFill>
            <a:schemeClr val="tx2">
              <a:lumMod val="75000"/>
            </a:schemeClr>
          </a:solidFill>
          <a:ln w="1111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2357438" y="5857875"/>
            <a:ext cx="1285875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2075" cmpd="dbl">
            <a:solidFill>
              <a:schemeClr val="bg1"/>
            </a:solidFill>
          </a:ln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Выход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Admin\Мои документы\Мои рисунки\Новый год 1 класс\Снеговик\итог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58738"/>
            <a:ext cx="570071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Группа 3"/>
          <p:cNvGrpSpPr>
            <a:grpSpLocks/>
          </p:cNvGrpSpPr>
          <p:nvPr/>
        </p:nvGrpSpPr>
        <p:grpSpPr bwMode="auto">
          <a:xfrm>
            <a:off x="190500" y="2786063"/>
            <a:ext cx="3810000" cy="3810000"/>
            <a:chOff x="190496" y="2786058"/>
            <a:chExt cx="3810000" cy="3810000"/>
          </a:xfrm>
        </p:grpSpPr>
        <p:pic>
          <p:nvPicPr>
            <p:cNvPr id="10247" name="Picture 4" descr="C:\Documents and Settings\Admin\Мои документы\Мои рисунки\Новый год 1 класс\палитр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6" y="2786058"/>
              <a:ext cx="3810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Овал 5">
              <a:hlinkClick r:id="rId4" action="ppaction://hlinksldjump"/>
            </p:cNvPr>
            <p:cNvSpPr/>
            <p:nvPr/>
          </p:nvSpPr>
          <p:spPr>
            <a:xfrm>
              <a:off x="1428746" y="335755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Овал 6">
              <a:hlinkClick r:id="rId4" action="ppaction://hlinksldjump"/>
            </p:cNvPr>
            <p:cNvSpPr/>
            <p:nvPr/>
          </p:nvSpPr>
          <p:spPr>
            <a:xfrm>
              <a:off x="785809" y="37147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>
              <a:hlinkClick r:id="" action="ppaction://hlinkshowjump?jump=nextslide"/>
            </p:cNvPr>
            <p:cNvSpPr/>
            <p:nvPr/>
          </p:nvSpPr>
          <p:spPr>
            <a:xfrm>
              <a:off x="571496" y="4286245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rId4" action="ppaction://hlinksldjump"/>
            </p:cNvPr>
            <p:cNvSpPr/>
            <p:nvPr/>
          </p:nvSpPr>
          <p:spPr>
            <a:xfrm>
              <a:off x="1643059" y="4357683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rId4" action="ppaction://hlinksldjump"/>
            </p:cNvPr>
            <p:cNvSpPr/>
            <p:nvPr/>
          </p:nvSpPr>
          <p:spPr>
            <a:xfrm>
              <a:off x="714371" y="4786308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Овал 10">
              <a:hlinkClick r:id="rId4" action="ppaction://hlinksldjump"/>
            </p:cNvPr>
            <p:cNvSpPr/>
            <p:nvPr/>
          </p:nvSpPr>
          <p:spPr>
            <a:xfrm>
              <a:off x="1357309" y="5286370"/>
              <a:ext cx="571500" cy="428625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44" name="Рисунок 13" descr="File08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2214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справка 13">
            <a:hlinkClick r:id="rId6" action="ppaction://hlinksldjump" highlightClick="1"/>
          </p:cNvPr>
          <p:cNvSpPr/>
          <p:nvPr/>
        </p:nvSpPr>
        <p:spPr>
          <a:xfrm>
            <a:off x="357188" y="5857875"/>
            <a:ext cx="571500" cy="642938"/>
          </a:xfrm>
          <a:prstGeom prst="actionButtonHelp">
            <a:avLst/>
          </a:prstGeom>
          <a:solidFill>
            <a:schemeClr val="tx2">
              <a:lumMod val="75000"/>
            </a:schemeClr>
          </a:solidFill>
          <a:ln w="1111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2357438" y="5857875"/>
            <a:ext cx="1285875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2075" cmpd="dbl">
            <a:solidFill>
              <a:schemeClr val="bg1"/>
            </a:solidFill>
          </a:ln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Выход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682</TotalTime>
  <Words>44</Words>
  <Application>Microsoft Office PowerPoint</Application>
  <PresentationFormat>Экран (4:3)</PresentationFormat>
  <Paragraphs>25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Раскрась скорее снеговика!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скорой встречи!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2014-01-23T19:27:09Z</dcterms:created>
  <dcterms:modified xsi:type="dcterms:W3CDTF">2016-06-10T07:31:28Z</dcterms:modified>
</cp:coreProperties>
</file>