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66" r:id="rId7"/>
    <p:sldId id="260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3" d="100"/>
          <a:sy n="123" d="100"/>
        </p:scale>
        <p:origin x="-792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8.wdp"/><Relationship Id="rId7" Type="http://schemas.openxmlformats.org/officeDocument/2006/relationships/image" Target="../media/image1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1.png"/><Relationship Id="rId10" Type="http://schemas.microsoft.com/office/2007/relationships/hdphoto" Target="../media/hdphoto10.wdp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5.wdp"/><Relationship Id="rId3" Type="http://schemas.microsoft.com/office/2007/relationships/hdphoto" Target="../media/hdphoto11.wdp"/><Relationship Id="rId7" Type="http://schemas.microsoft.com/office/2007/relationships/hdphoto" Target="../media/hdphoto12.wdp"/><Relationship Id="rId12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14.wdp"/><Relationship Id="rId5" Type="http://schemas.openxmlformats.org/officeDocument/2006/relationships/image" Target="../media/image17.jpeg"/><Relationship Id="rId15" Type="http://schemas.microsoft.com/office/2007/relationships/hdphoto" Target="../media/hdphoto16.wdp"/><Relationship Id="rId10" Type="http://schemas.openxmlformats.org/officeDocument/2006/relationships/image" Target="../media/image20.png"/><Relationship Id="rId4" Type="http://schemas.openxmlformats.org/officeDocument/2006/relationships/image" Target="../media/image16.jpeg"/><Relationship Id="rId9" Type="http://schemas.microsoft.com/office/2007/relationships/hdphoto" Target="../media/hdphoto13.wdp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pixabay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861048"/>
            <a:ext cx="3359448" cy="26609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832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Шаблон презентации «Пусть глаза будут здоровыми»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22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backgroundMark x1="22655" y1="41477" x2="47475" y2="844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18115"/>
            <a:ext cx="4104456" cy="2833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100000" l="96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345" y="0"/>
            <a:ext cx="1571052" cy="1047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10" b="93186" l="9801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-96029"/>
            <a:ext cx="1656184" cy="1174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66" b="100000" l="96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52" y="19506"/>
            <a:ext cx="1475656" cy="983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10" b="93186" l="9801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695770"/>
            <a:ext cx="1677345" cy="11898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010" b="93186" l="9801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452" y="2681504"/>
            <a:ext cx="1698564" cy="12057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10" b="93186" l="9801" r="899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570"/>
            <a:ext cx="1595833" cy="11320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100000" l="96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5666930"/>
            <a:ext cx="1571052" cy="1047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66" b="100000" l="96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056" y="5695770"/>
            <a:ext cx="1571052" cy="10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2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0.25005 L -2.77778E-7 -3.3796E-6 " pathEditMode="relative" rAng="0" ptsTypes="AA">
                                      <p:cBhvr>
                                        <p:cTn id="6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25005 L 2.22222E-6 -3.576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5" dur="2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3.38422E-6 L 2.22222E-6 -3.38422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38422E-6 L -4.44444E-6 -3.38422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0.25006 L -0.00382 0.007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12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5517E-7 L -0.25591 -0.1709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-85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91 -0.17095 L 0.00399 0.007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8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0.25006 L -0.00382 -0.0030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-12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0"/>
                            </p:stCondLst>
                            <p:childTnLst>
                              <p:par>
                                <p:cTn id="4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5517E-7 L -0.2007 0.2172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108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0"/>
                            </p:stCondLst>
                            <p:childTnLst>
                              <p:par>
                                <p:cTn id="50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07 0.21721 L -0.00382 -0.003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110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конечная звезда 1"/>
          <p:cNvSpPr/>
          <p:nvPr/>
        </p:nvSpPr>
        <p:spPr>
          <a:xfrm>
            <a:off x="1259632" y="692696"/>
            <a:ext cx="6768752" cy="5760640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7-конечная звезда 2"/>
          <p:cNvSpPr/>
          <p:nvPr/>
        </p:nvSpPr>
        <p:spPr>
          <a:xfrm>
            <a:off x="4427984" y="3328592"/>
            <a:ext cx="529208" cy="488847"/>
          </a:xfrm>
          <a:prstGeom prst="star7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41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95536" y="382822"/>
            <a:ext cx="3096344" cy="302433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5724128" y="382684"/>
            <a:ext cx="3096344" cy="302433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915816" y="3526210"/>
            <a:ext cx="3312368" cy="302433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54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960" r="96875">
                        <a14:backgroundMark x1="42188" y1="82908" x2="50284" y2="94892"/>
                        <a14:backgroundMark x1="3977" y1="93713" x2="4261" y2="99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2592288" cy="1944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314" y="4327334"/>
            <a:ext cx="2424466" cy="208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9659" r="9772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380" y="4327334"/>
            <a:ext cx="2926080" cy="19446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252966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«Что лишнее?»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817026"/>
            <a:ext cx="2376264" cy="17821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292608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67" b="98472" l="0" r="97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33" y="4104864"/>
            <a:ext cx="2666070" cy="2132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366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89649">
                        <a14:backgroundMark x1="41402" y1="91477" x2="43406" y2="996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60964"/>
            <a:ext cx="2490216" cy="2194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0"/>
            <a:ext cx="2376264" cy="1950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84" y="3861048"/>
            <a:ext cx="3347864" cy="2375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62" b="893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460" y="446204"/>
            <a:ext cx="2129408" cy="18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86" b="8973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60718"/>
            <a:ext cx="2471982" cy="2232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5837" y="125671"/>
            <a:ext cx="8191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Дидактическая игра «Назови полезные продукты для глаз»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224" l="10000" r="9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070" y="3913852"/>
            <a:ext cx="2951345" cy="27136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350" b="89431" l="0" r="99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37" y="505056"/>
            <a:ext cx="2413992" cy="2312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3644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860718"/>
            <a:ext cx="2592288" cy="265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1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78575"/>
            <a:ext cx="2420144" cy="26085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288" y="3789040"/>
            <a:ext cx="4572508" cy="29523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9907"/>
            <a:ext cx="2265983" cy="17398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653136"/>
            <a:ext cx="2304256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2627784" y="116632"/>
            <a:ext cx="3722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«Вредно для глаз?»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2121967" cy="1973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36298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00808"/>
            <a:ext cx="215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hlinkClick r:id="rId2"/>
              </a:rPr>
              <a:t>http://pixabay.com</a:t>
            </a:r>
            <a:r>
              <a:rPr lang="ru-RU" b="1" dirty="0">
                <a:solidFill>
                  <a:srgbClr val="0070C0"/>
                </a:solidFill>
              </a:rPr>
              <a:t>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9632" y="548680"/>
            <a:ext cx="7625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Ссылки на используемые источники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384" y="2010906"/>
            <a:ext cx="3183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bar-chocolate-306132_960_720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98469" y="2276872"/>
            <a:ext cx="2964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carrots-1160683_960_720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3544" y="2593444"/>
            <a:ext cx="2295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pc-1209746_960_720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98469" y="2920507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onions-1228362_960_720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3544" y="3219793"/>
            <a:ext cx="2635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blue-1326154_960_720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1619" y="3532366"/>
            <a:ext cx="273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gerbera-1365459_960_720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96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40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admin</cp:lastModifiedBy>
  <cp:revision>32</cp:revision>
  <dcterms:created xsi:type="dcterms:W3CDTF">2016-05-29T15:45:57Z</dcterms:created>
  <dcterms:modified xsi:type="dcterms:W3CDTF">2016-06-02T10:47:48Z</dcterms:modified>
</cp:coreProperties>
</file>