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1E00"/>
    <a:srgbClr val="002600"/>
    <a:srgbClr val="003200"/>
    <a:srgbClr val="00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79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95AB-E644-461C-A265-9157E1E2C59A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F1D7-804A-4AEC-A86E-A2209ECC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4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95AB-E644-461C-A265-9157E1E2C59A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F1D7-804A-4AEC-A86E-A2209ECC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1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95AB-E644-461C-A265-9157E1E2C59A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F1D7-804A-4AEC-A86E-A2209ECC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4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95AB-E644-461C-A265-9157E1E2C59A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F1D7-804A-4AEC-A86E-A2209ECC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9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95AB-E644-461C-A265-9157E1E2C59A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F1D7-804A-4AEC-A86E-A2209ECC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70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95AB-E644-461C-A265-9157E1E2C59A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F1D7-804A-4AEC-A86E-A2209ECC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6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95AB-E644-461C-A265-9157E1E2C59A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F1D7-804A-4AEC-A86E-A2209ECC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00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95AB-E644-461C-A265-9157E1E2C59A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F1D7-804A-4AEC-A86E-A2209ECC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0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95AB-E644-461C-A265-9157E1E2C59A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F1D7-804A-4AEC-A86E-A2209ECC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0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95AB-E644-461C-A265-9157E1E2C59A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F1D7-804A-4AEC-A86E-A2209ECC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6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695AB-E644-461C-A265-9157E1E2C59A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9F1D7-804A-4AEC-A86E-A2209ECC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99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695AB-E644-461C-A265-9157E1E2C59A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9F1D7-804A-4AEC-A86E-A2209ECCF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8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ru/&#1083;&#1080;&#1085;&#1077;&#1081;&#1082;&#1072;-&#1091;&#1075;&#1086;&#1083;-&#1089;&#1072;&#1085;&#1090;&#1080;&#1084;&#1077;&#1090;&#1088;&#1086;&#1074;-&#1076;&#1083;&#1080;&#1085;&#1072;-161210/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pixabay.com/ru/&#1082;&#1072;&#1088;&#1072;&#1085;&#1076;&#1072;&#1096;-&#1091;&#1082;&#1072;&#1079;&#1099;&#1074;&#1072;&#1077;&#1090;-&#1088;&#1091;&#1095;&#1082;&#1072;-&#1085;&#1072;&#1087;&#1080;&#1089;&#1072;&#1090;&#1100;-14713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ru/&#1083;&#1080;&#1085;&#1077;&#1081;&#1082;&#1072;-&#1089;&#1072;&#1085;&#1090;&#1080;&#1084;&#1077;&#1090;&#1088;-&#1076;&#1083;&#1080;&#1085;&#1072;-&#1080;&#1085;&#1089;&#1090;&#1088;&#1091;&#1084;&#1077;&#1085;&#1090;-150936/" TargetMode="External"/><Relationship Id="rId5" Type="http://schemas.openxmlformats.org/officeDocument/2006/relationships/hyperlink" Target="https://pixabay.com/ru/&#1076;&#1086;&#1089;&#1082;&#1072;-&#1096;&#1082;&#1086;&#1083;&#1072;-&#1082;&#1083;&#1072;&#1089;&#1089;&#1085;&#1072;&#1103;-&#1076;&#1086;&#1089;&#1082;&#1072;-&#1087;&#1091;&#1089;&#1090;&#1086;&#1081;-73496/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s://pixabay.com/ru/&#1082;&#1072;&#1083;&#1100;&#1082;&#1091;&#1083;&#1103;&#1090;&#1086;&#1088;-&#1086;&#1092;&#1080;&#1089;-&#1082;&#1086;&#1084;&#1087;&#1100;&#1102;&#1090;&#1077;&#1088;-&#1092;&#1080;&#1085;&#1072;&#1085;&#1089;&#1099;-2341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161684" y="0"/>
            <a:ext cx="9902524" cy="7221209"/>
            <a:chOff x="-161684" y="0"/>
            <a:chExt cx="9902524" cy="722120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-161684" y="0"/>
              <a:ext cx="9902524" cy="7214536"/>
              <a:chOff x="-161684" y="0"/>
              <a:chExt cx="9902524" cy="721453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Рисунок 4" descr="&amp;Lcy;&amp;icy;&amp;ncy;&amp;iecy;&amp;jcy;&amp;kcy;&amp;acy;, &amp;Scy;&amp;acy;&amp;ncy;&amp;tcy;&amp;icy;&amp;mcy;&amp;iecy;&amp;tcy;&amp;rcy;, &amp;Dcy;&amp;lcy;&amp;icy;&amp;ncy;&amp;acy;, &amp;Icy;&amp;ncy;&amp;scy;&amp;tcy;&amp;rcy;&amp;ucy;&amp;mcy;&amp;iecy;&amp;ncy;&amp;tcy;, &amp;Mcy;&amp;iecy;&amp;rcy;&amp;acy;, &amp;SHcy;&amp;kcy;&amp;ocy;&amp;lcy;&amp;ycy;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5697">
                <a:off x="5211862" y="4773564"/>
                <a:ext cx="2394149" cy="210375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235201">
                <a:off x="7206010" y="1228206"/>
                <a:ext cx="2534830" cy="1267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609682">
                <a:off x="1127971" y="5407903"/>
                <a:ext cx="1772298" cy="886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" name="Группа 3"/>
              <p:cNvGrpSpPr/>
              <p:nvPr/>
            </p:nvGrpSpPr>
            <p:grpSpPr>
              <a:xfrm rot="426875">
                <a:off x="-161684" y="4028596"/>
                <a:ext cx="1106599" cy="2659176"/>
                <a:chOff x="-157255" y="4192482"/>
                <a:chExt cx="1186308" cy="2714879"/>
              </a:xfrm>
            </p:grpSpPr>
            <p:pic>
              <p:nvPicPr>
                <p:cNvPr id="9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129929">
                  <a:off x="-612116" y="5255965"/>
                  <a:ext cx="1819446" cy="9097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95840">
                  <a:off x="-126581" y="4192482"/>
                  <a:ext cx="853867" cy="17059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607" y="5445968"/>
                  <a:ext cx="731446" cy="14613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065971">
                <a:off x="7330239" y="3699644"/>
                <a:ext cx="1420760" cy="710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095917">
                <a:off x="7196677" y="5125446"/>
                <a:ext cx="2150724" cy="2089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6" name="Группа 5"/>
              <p:cNvGrpSpPr/>
              <p:nvPr/>
            </p:nvGrpSpPr>
            <p:grpSpPr>
              <a:xfrm>
                <a:off x="7164287" y="5485644"/>
                <a:ext cx="1845053" cy="1421717"/>
                <a:chOff x="7165978" y="5547907"/>
                <a:chExt cx="1845053" cy="1421717"/>
              </a:xfrm>
            </p:grpSpPr>
            <p:pic>
              <p:nvPicPr>
                <p:cNvPr id="1034" name="Picture 10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237955">
                  <a:off x="7843903" y="6337260"/>
                  <a:ext cx="1167128" cy="6323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3" name="Picture 9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632581">
                  <a:off x="7571293" y="5252627"/>
                  <a:ext cx="827035" cy="14175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55959">
                  <a:off x="7165978" y="6130558"/>
                  <a:ext cx="1182456" cy="8134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5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855959">
                  <a:off x="7180431" y="6123885"/>
                  <a:ext cx="1182456" cy="8134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95917">
              <a:off x="7182224" y="5132119"/>
              <a:ext cx="2150724" cy="2089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04444">
            <a:off x="873290" y="2103264"/>
            <a:ext cx="7333466" cy="1499343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311607">
            <a:off x="1380647" y="3801956"/>
            <a:ext cx="6610174" cy="1402686"/>
          </a:xfrm>
        </p:spPr>
        <p:txBody>
          <a:bodyPr/>
          <a:lstStyle/>
          <a:p>
            <a:endParaRPr lang="ru-RU" dirty="0">
              <a:solidFill>
                <a:schemeClr val="bg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37638" y="0"/>
            <a:ext cx="9855519" cy="7679035"/>
            <a:chOff x="-137638" y="0"/>
            <a:chExt cx="9855519" cy="767903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06171">
              <a:off x="7104324" y="512014"/>
              <a:ext cx="1606396" cy="803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389" y="4149080"/>
              <a:ext cx="3157537" cy="3067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6540">
              <a:off x="-137638" y="4206081"/>
              <a:ext cx="993141" cy="2338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869160"/>
              <a:ext cx="2841625" cy="280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287" y="5157192"/>
              <a:ext cx="2017713" cy="1944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03239">
            <a:off x="676109" y="954351"/>
            <a:ext cx="7445082" cy="11430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295043">
            <a:off x="897185" y="2195616"/>
            <a:ext cx="7438695" cy="38106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элемент 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элемент 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элемент 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элемент 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0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5168" y="0"/>
            <a:ext cx="9474563" cy="7463011"/>
            <a:chOff x="-15168" y="0"/>
            <a:chExt cx="9474563" cy="746301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62600" y="102196"/>
              <a:ext cx="8848305" cy="6630024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938" t="-28246" r="-16378" b="-28898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23" b="-34"/>
            <a:stretch/>
          </p:blipFill>
          <p:spPr bwMode="auto">
            <a:xfrm>
              <a:off x="8839901" y="0"/>
              <a:ext cx="342010" cy="6732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23" b="-34"/>
            <a:stretch/>
          </p:blipFill>
          <p:spPr bwMode="auto">
            <a:xfrm>
              <a:off x="-8404" y="0"/>
              <a:ext cx="342010" cy="674209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491"/>
            <a:stretch/>
          </p:blipFill>
          <p:spPr bwMode="auto">
            <a:xfrm>
              <a:off x="-15168" y="0"/>
              <a:ext cx="9197079" cy="28886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491"/>
            <a:stretch/>
          </p:blipFill>
          <p:spPr bwMode="auto">
            <a:xfrm>
              <a:off x="-2" y="6525344"/>
              <a:ext cx="9181914" cy="33265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120" y="4653136"/>
              <a:ext cx="2835275" cy="280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65576">
              <a:off x="6763423" y="5085729"/>
              <a:ext cx="2017713" cy="1944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34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1688" y="-18617"/>
            <a:ext cx="9197080" cy="6876617"/>
            <a:chOff x="-15168" y="0"/>
            <a:chExt cx="9197080" cy="6857999"/>
          </a:xfrm>
          <a:solidFill>
            <a:srgbClr val="339966"/>
          </a:solidFill>
        </p:grpSpPr>
        <p:sp>
          <p:nvSpPr>
            <p:cNvPr id="2" name="Прямоугольник 1"/>
            <p:cNvSpPr/>
            <p:nvPr/>
          </p:nvSpPr>
          <p:spPr>
            <a:xfrm>
              <a:off x="162600" y="102196"/>
              <a:ext cx="8848305" cy="6630024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23" b="-34"/>
            <a:stretch/>
          </p:blipFill>
          <p:spPr bwMode="auto">
            <a:xfrm>
              <a:off x="8839901" y="0"/>
              <a:ext cx="342010" cy="673222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23" b="-34"/>
            <a:stretch/>
          </p:blipFill>
          <p:spPr bwMode="auto">
            <a:xfrm>
              <a:off x="-8404" y="0"/>
              <a:ext cx="342010" cy="674209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491"/>
            <a:stretch/>
          </p:blipFill>
          <p:spPr bwMode="auto">
            <a:xfrm>
              <a:off x="-15168" y="0"/>
              <a:ext cx="9197079" cy="28886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491"/>
            <a:stretch/>
          </p:blipFill>
          <p:spPr bwMode="auto">
            <a:xfrm>
              <a:off x="-2" y="6525344"/>
              <a:ext cx="9181914" cy="33265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1075" y="4549471"/>
              <a:ext cx="1836312" cy="181986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65576">
              <a:off x="6580125" y="4487057"/>
              <a:ext cx="2017713" cy="194468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55576" y="764704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Автор шаблона: Белякова Ольга Владимировна, учитель математики МОУ «ЛСОШ №2» г. Лихославль Тверской области.</a:t>
            </a:r>
          </a:p>
          <a:p>
            <a:endParaRPr lang="ru-RU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Использованные изображения:</a:t>
            </a:r>
          </a:p>
          <a:p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Школьная доска - </a:t>
            </a: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5"/>
              </a:rPr>
              <a:t>https://pixabay.com/ru/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5"/>
              </a:rPr>
              <a:t>доска-школа-классная-доска-пустой-73496/</a:t>
            </a:r>
            <a:endParaRPr lang="ru-RU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Линейка - </a:t>
            </a: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6"/>
              </a:rPr>
              <a:t>https://pixabay.com/ru/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6"/>
              </a:rPr>
              <a:t>линейка-сантиметр-длина-инструмент-150936/</a:t>
            </a:r>
            <a:endParaRPr lang="ru-RU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Карандаш - </a:t>
            </a: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7"/>
              </a:rPr>
              <a:t>https://pixabay.com/ru/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7"/>
              </a:rPr>
              <a:t>карандаш-указывает-ручка-написать-147130/</a:t>
            </a:r>
            <a:endParaRPr lang="ru-RU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Угольник - </a:t>
            </a: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8"/>
              </a:rPr>
              <a:t>https://pixabay.com/ru/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8"/>
              </a:rPr>
              <a:t>линейка-угол-сантиметров-длина-161210/</a:t>
            </a:r>
            <a:endParaRPr lang="ru-RU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Калькулятор - </a:t>
            </a:r>
            <a:r>
              <a:rPr lang="en-US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9"/>
              </a:rPr>
              <a:t>https://pixabay.com/ru/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  <a:hlinkClick r:id="rId9"/>
              </a:rPr>
              <a:t>калькулятор-офис-компьютер-финансы-23414/</a:t>
            </a:r>
            <a:endParaRPr lang="ru-RU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35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72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8</cp:revision>
  <dcterms:created xsi:type="dcterms:W3CDTF">2016-05-27T17:46:35Z</dcterms:created>
  <dcterms:modified xsi:type="dcterms:W3CDTF">2016-05-28T04:36:25Z</dcterms:modified>
</cp:coreProperties>
</file>