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1" r:id="rId3"/>
    <p:sldId id="259" r:id="rId4"/>
    <p:sldId id="263" r:id="rId5"/>
    <p:sldId id="265" r:id="rId6"/>
    <p:sldId id="264" r:id="rId7"/>
    <p:sldId id="26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91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E050-6088-4CE2-BE20-E656F14E3873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78CD-F1F5-46E8-88E4-46DD0CA25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6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E05E-063F-46B1-B325-7366C3A35D76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2444-010A-4EBA-AEB9-CEDCC7137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4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1122-F18F-4A92-9CC9-7D131D13D07F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5C16-1E2C-4E98-BC51-46CDDF652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7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8D42-DAF8-460F-B7D7-A562E09FE8C6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901B-8E6E-435E-9D85-4B3B8BF58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4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C87B-694A-4965-B1DE-7FF8A95360F4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845D-19B5-4AEE-8F05-A342BD1A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42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B724-43DB-417C-BABD-923DD1A94E58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B2D1-FFF0-41AF-A882-FC881AC4C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5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99F9-E172-47B8-A9C9-7D8882F66287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7086-95D1-4EB3-B926-75804002C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5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1C75-D3A9-4F0D-A134-D712150A613B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F356-5B63-48A9-9362-35618493E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1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2097-F1FA-4B38-981D-7112963D3419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3BA6-ECAE-48A2-AE4C-4C28D4AFC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7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89C6-A07C-4D4C-87F5-CD38EEDC030B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AA6A-BDE2-4069-AE10-A5916F004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2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BD4E-A6C1-448B-8C63-E2C1FF65BE55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A7D3-8BD2-4013-965F-19B60E98E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70F109-C4C1-4263-86F0-F0A6FE88C5B6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113793-4C5E-407A-9CBA-393B25AC1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users/alex1983-90619/" TargetMode="External"/><Relationship Id="rId7" Type="http://schemas.openxmlformats.org/officeDocument/2006/relationships/hyperlink" Target="https://pixabay.com/ru/users/Motorolla-1945999/" TargetMode="External"/><Relationship Id="rId2" Type="http://schemas.openxmlformats.org/officeDocument/2006/relationships/hyperlink" Target="http://pixab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ru/users/Tappancs-829780/" TargetMode="External"/><Relationship Id="rId5" Type="http://schemas.openxmlformats.org/officeDocument/2006/relationships/hyperlink" Target="https://pixabay.com/ru/users/mari536-1007466/" TargetMode="External"/><Relationship Id="rId4" Type="http://schemas.openxmlformats.org/officeDocument/2006/relationships/hyperlink" Target="https://pixabay.com/ru/users/cattu-146200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33375"/>
            <a:ext cx="7777163" cy="5903913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bg1"/>
                </a:solidFill>
              </a:rPr>
              <a:t>Муниципальное казенное общеобразовательное учреждение</a:t>
            </a:r>
          </a:p>
          <a:p>
            <a:r>
              <a:rPr lang="ru-RU" altLang="ru-RU" sz="1800" b="1" smtClean="0">
                <a:solidFill>
                  <a:schemeClr val="bg1"/>
                </a:solidFill>
              </a:rPr>
              <a:t>«Средняя общеобразовательная школа №9 ст.Александровской»</a:t>
            </a:r>
          </a:p>
          <a:p>
            <a:r>
              <a:rPr lang="ru-RU" altLang="ru-RU" sz="1800" b="1" smtClean="0">
                <a:solidFill>
                  <a:schemeClr val="bg1"/>
                </a:solidFill>
              </a:rPr>
              <a:t>Майского района Кабардино-Балкарской Республики</a:t>
            </a:r>
          </a:p>
          <a:p>
            <a:r>
              <a:rPr lang="ru-RU" altLang="ru-RU" sz="1800" smtClean="0">
                <a:solidFill>
                  <a:schemeClr val="bg1"/>
                </a:solidFill>
              </a:rPr>
              <a:t> </a:t>
            </a:r>
          </a:p>
          <a:p>
            <a:endParaRPr lang="ru-RU" altLang="ru-RU" sz="1800" smtClean="0">
              <a:solidFill>
                <a:schemeClr val="bg1"/>
              </a:solidFill>
            </a:endParaRPr>
          </a:p>
          <a:p>
            <a:r>
              <a:rPr lang="ru-RU" altLang="ru-RU" sz="1800" b="1" smtClean="0">
                <a:solidFill>
                  <a:schemeClr val="bg1"/>
                </a:solidFill>
              </a:rPr>
              <a:t>Диденко Ольга Борисовна, учитель русского языка и литературы.</a:t>
            </a:r>
          </a:p>
          <a:p>
            <a:endParaRPr lang="ru-RU" altLang="ru-RU" sz="1800" smtClean="0">
              <a:solidFill>
                <a:schemeClr val="bg1"/>
              </a:solidFill>
            </a:endParaRPr>
          </a:p>
          <a:p>
            <a:r>
              <a:rPr lang="ru-RU" altLang="ru-RU" b="1" smtClean="0">
                <a:solidFill>
                  <a:schemeClr val="bg1"/>
                </a:solidFill>
              </a:rPr>
              <a:t>Шаблон презентации «День Победы!»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07950" y="260350"/>
            <a:ext cx="8856663" cy="62642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</a:rPr>
              <a:t>         9 мая –великий праздник для нашей страны. В школе проводится много мероприятий в честь Дня победы. Показываются фильмы, видеоролики, презентации. Проводятся внеклассные мероприятия, классные часы, посвященные ВОВ.  Мы, учителя  литературы, стараемся подобрать соответствующий материал, красочно его оформить, чтобы детям было интересно нас слушать и видеть то, что мы хотим донести до детских душ.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</a:rPr>
              <a:t>        И от  того, как будет сделана презентация, зависит восприятие учащимися показываемого материала.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</a:rPr>
              <a:t>        Создание презентации занимает много времени, поэтому я часто пользуюсь шаблонами презентаций, добавляя в них свой материал. Попробовала создать свой шаблон. Надеюсь, что он понадобится  другим учителям при подготовке различных мероприятий.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</a:rPr>
              <a:t>        Данный шаблон может использоваться для создания презентаций Power Point, посвященных Дню Победы, на уроках истории, классных часах и других внеклассных мероприятиях.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</a:rPr>
              <a:t>        В шаблоне представлен вариант оформления титульного и три варианта рабочих слайдов с разным цветовым решением.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</a:rPr>
              <a:t>        На титульном слайде размещены вечный огонь, георгиевская лента, цветы, надпись «День Победы!» как символы Победы нашего народа над фашистской Германией.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</a:rPr>
              <a:t>        Рабочие слайды представлены в следующих вариантах: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</a:rPr>
              <a:t>        1. георгиевская лента и букет цветов,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</a:rPr>
              <a:t>        2. георгиевская лента и звезда,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1600" smtClean="0">
                <a:solidFill>
                  <a:schemeClr val="bg1"/>
                </a:solidFill>
              </a:rPr>
              <a:t>        3. Российский флаг и надпись «С днем Победы!»</a:t>
            </a:r>
          </a:p>
          <a:p>
            <a:pPr algn="just" eaLnBrk="1" hangingPunct="1"/>
            <a:r>
              <a:rPr lang="ru-RU" altLang="ru-RU" sz="1600" smtClean="0">
                <a:solidFill>
                  <a:schemeClr val="bg1"/>
                </a:solidFill>
              </a:rPr>
              <a:t>К слайдам можно подобрать военные песни, стихи, фотографии. </a:t>
            </a:r>
          </a:p>
          <a:p>
            <a:pPr algn="just" eaLnBrk="1" hangingPunct="1"/>
            <a:r>
              <a:rPr lang="ru-RU" altLang="ru-RU" sz="1600" smtClean="0">
                <a:solidFill>
                  <a:schemeClr val="bg1"/>
                </a:solidFill>
              </a:rPr>
              <a:t>Изображения использовала с сайта http://pixabay.com</a:t>
            </a:r>
          </a:p>
        </p:txBody>
      </p:sp>
      <p:sp>
        <p:nvSpPr>
          <p:cNvPr id="4099" name="AutoShape 2" descr="https://img-fotki.yandex.ru/get/15505/200418627.54/0_117431_272ebcc6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Admin\Рабочий стол\eternal-211270_960_720.jpg"/>
          <p:cNvPicPr>
            <a:picLocks noChangeAspect="1" noChangeArrowheads="1"/>
          </p:cNvPicPr>
          <p:nvPr/>
        </p:nvPicPr>
        <p:blipFill>
          <a:blip r:embed="rId3" cstate="print"/>
          <a:srcRect t="19231" r="1282"/>
          <a:stretch>
            <a:fillRect/>
          </a:stretch>
        </p:blipFill>
        <p:spPr bwMode="auto">
          <a:xfrm>
            <a:off x="3599384" y="3356992"/>
            <a:ext cx="5544616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123" name="AutoShape 5" descr="Георгиевская Лен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8" name="Picture 6" descr="C:\Documents and Settings\Admin\Рабочий стол\ribbon-of-saint-george-761153__180.png"/>
          <p:cNvPicPr>
            <a:picLocks noChangeAspect="1" noChangeArrowheads="1"/>
          </p:cNvPicPr>
          <p:nvPr/>
        </p:nvPicPr>
        <p:blipFill>
          <a:blip r:embed="rId4" cstate="print"/>
          <a:srcRect r="-22115"/>
          <a:stretch>
            <a:fillRect/>
          </a:stretch>
        </p:blipFill>
        <p:spPr bwMode="auto">
          <a:xfrm>
            <a:off x="4716016" y="5517232"/>
            <a:ext cx="4932040" cy="207454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125" name="AutoShape 9" descr="Bunch Of Flowers, Pink, Floral, Bouquet, Green Lea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85" name="Picture 13" descr="C:\Documents and Settings\Admin\Рабочий стол\roses-982829_960_720.jpg"/>
          <p:cNvPicPr>
            <a:picLocks noChangeAspect="1" noChangeArrowheads="1"/>
          </p:cNvPicPr>
          <p:nvPr/>
        </p:nvPicPr>
        <p:blipFill>
          <a:blip r:embed="rId5" cstate="print"/>
          <a:srcRect l="3022" t="9542" r="4205" b="4583"/>
          <a:stretch>
            <a:fillRect/>
          </a:stretch>
        </p:blipFill>
        <p:spPr bwMode="auto">
          <a:xfrm>
            <a:off x="5796136" y="5013176"/>
            <a:ext cx="3059832" cy="194421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835696" y="332656"/>
            <a:ext cx="547260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День </a:t>
            </a:r>
            <a:r>
              <a:rPr lang="ru-RU" sz="60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ru-RU" sz="60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7085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0722" name="Picture 2" descr="Vector ribbons set for Victory Day with old paper background"/>
          <p:cNvPicPr>
            <a:picLocks noChangeAspect="1" noChangeArrowheads="1"/>
          </p:cNvPicPr>
          <p:nvPr/>
        </p:nvPicPr>
        <p:blipFill>
          <a:blip r:embed="rId3" cstate="print"/>
          <a:srcRect l="3360" t="6705" r="2561" b="81561"/>
          <a:stretch>
            <a:fillRect/>
          </a:stretch>
        </p:blipFill>
        <p:spPr bwMode="auto">
          <a:xfrm>
            <a:off x="1043608" y="5949280"/>
            <a:ext cx="7056784" cy="72008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149" name="AutoShape 8" descr="Flower Bouquet, Color, Cut Flow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0" name="AutoShape 10" descr="Flower Bouquet, Color, Cut Flow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1" name="AutoShape 12" descr="Flower Bouquet, Color, Cut Flow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33" name="Picture 13" descr="C:\Documents and Settings\Admin\Рабочий стол\flower-bouquet-1346515_960_720.jpg"/>
          <p:cNvPicPr>
            <a:picLocks noChangeAspect="1" noChangeArrowheads="1"/>
          </p:cNvPicPr>
          <p:nvPr/>
        </p:nvPicPr>
        <p:blipFill>
          <a:blip r:embed="rId4" cstate="print"/>
          <a:srcRect l="9845" t="16410" r="11398" b="8100"/>
          <a:stretch>
            <a:fillRect/>
          </a:stretch>
        </p:blipFill>
        <p:spPr bwMode="auto">
          <a:xfrm>
            <a:off x="3203848" y="4941168"/>
            <a:ext cx="2736304" cy="1656184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640763" cy="6335713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539750" y="5949950"/>
            <a:ext cx="8208963" cy="647700"/>
          </a:xfrm>
          <a:prstGeom prst="ellipseRibbo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1042988" y="6021388"/>
            <a:ext cx="2557462" cy="714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042988" y="6308725"/>
            <a:ext cx="1512887" cy="73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6308725"/>
            <a:ext cx="1584325" cy="73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5724525" y="6021388"/>
            <a:ext cx="2555875" cy="714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27313" y="6165850"/>
            <a:ext cx="4032250" cy="71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27313" y="6308725"/>
            <a:ext cx="4032250" cy="73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27313" y="6453188"/>
            <a:ext cx="4032250" cy="714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19250" y="6165850"/>
            <a:ext cx="936625" cy="71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732588" y="6165850"/>
            <a:ext cx="935037" cy="71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4211960" y="5733256"/>
            <a:ext cx="936104" cy="836712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Documents and Settings\Admin\Рабочий стол\russia-1178407__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6058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373499" y="548680"/>
            <a:ext cx="72491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>
                  <a:solidFill>
                    <a:srgbClr val="C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 днем Победы!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chemeClr val="bg1"/>
                </a:solidFill>
              </a:rPr>
              <a:t>Источник - </a:t>
            </a:r>
            <a:r>
              <a:rPr lang="en-US" altLang="ru-RU" sz="2000" smtClean="0">
                <a:solidFill>
                  <a:schemeClr val="bg1"/>
                </a:solidFill>
                <a:hlinkClick r:id="rId2"/>
              </a:rPr>
              <a:t>http://pixabay.com</a:t>
            </a:r>
            <a:endParaRPr lang="ru-RU" altLang="ru-RU" sz="2000" smtClean="0">
              <a:solidFill>
                <a:schemeClr val="bg1"/>
              </a:solidFill>
            </a:endParaRPr>
          </a:p>
          <a:p>
            <a:r>
              <a:rPr lang="ru-RU" altLang="ru-RU" sz="2000" smtClean="0">
                <a:solidFill>
                  <a:schemeClr val="bg1"/>
                </a:solidFill>
              </a:rPr>
              <a:t>Ссылки на источники:</a:t>
            </a:r>
          </a:p>
          <a:p>
            <a:r>
              <a:rPr lang="ru-RU" altLang="ru-RU" sz="1800" smtClean="0">
                <a:solidFill>
                  <a:schemeClr val="bg1"/>
                </a:solidFill>
                <a:hlinkClick r:id="rId3"/>
              </a:rPr>
              <a:t>Вечный огонь  - </a:t>
            </a:r>
            <a:r>
              <a:rPr lang="en-US" altLang="ru-RU" sz="1800" smtClean="0">
                <a:solidFill>
                  <a:schemeClr val="bg1"/>
                </a:solidFill>
                <a:hlinkClick r:id="rId3"/>
              </a:rPr>
              <a:t>https://pixabay.com/ru/users/alex1983-90619/</a:t>
            </a:r>
            <a:endParaRPr lang="ru-RU" altLang="ru-RU" sz="1800" smtClean="0">
              <a:solidFill>
                <a:schemeClr val="bg1"/>
              </a:solidFill>
            </a:endParaRPr>
          </a:p>
          <a:p>
            <a:r>
              <a:rPr lang="ru-RU" altLang="ru-RU" sz="1800" smtClean="0">
                <a:solidFill>
                  <a:schemeClr val="bg1"/>
                </a:solidFill>
                <a:hlinkClick r:id="rId4"/>
              </a:rPr>
              <a:t>Букет красных роз -</a:t>
            </a:r>
            <a:r>
              <a:rPr lang="ru-RU" altLang="ru-RU" sz="1800" smtClean="0">
                <a:solidFill>
                  <a:schemeClr val="bg1"/>
                </a:solidFill>
              </a:rPr>
              <a:t> </a:t>
            </a:r>
            <a:r>
              <a:rPr lang="en-US" altLang="ru-RU" sz="1800" smtClean="0">
                <a:solidFill>
                  <a:schemeClr val="bg1"/>
                </a:solidFill>
                <a:hlinkClick r:id="rId4"/>
              </a:rPr>
              <a:t>https://pixabay.com/ru/users/cattu-1462001/</a:t>
            </a:r>
            <a:endParaRPr lang="ru-RU" altLang="ru-RU" sz="1800" smtClean="0">
              <a:solidFill>
                <a:schemeClr val="bg1"/>
              </a:solidFill>
            </a:endParaRPr>
          </a:p>
          <a:p>
            <a:r>
              <a:rPr lang="ru-RU" altLang="ru-RU" sz="1800" smtClean="0">
                <a:solidFill>
                  <a:srgbClr val="7030A0"/>
                </a:solidFill>
              </a:rPr>
              <a:t>Георгиевская лента </a:t>
            </a:r>
            <a:r>
              <a:rPr lang="ru-RU" altLang="ru-RU" sz="1800" smtClean="0">
                <a:solidFill>
                  <a:schemeClr val="bg1"/>
                </a:solidFill>
              </a:rPr>
              <a:t>- </a:t>
            </a:r>
            <a:r>
              <a:rPr lang="en-US" altLang="ru-RU" sz="1800" smtClean="0">
                <a:solidFill>
                  <a:schemeClr val="bg1"/>
                </a:solidFill>
                <a:hlinkClick r:id="rId5"/>
              </a:rPr>
              <a:t>https://pixabay.com/ru/users/mari536-1007466/</a:t>
            </a:r>
            <a:endParaRPr lang="ru-RU" altLang="ru-RU" sz="1800" smtClean="0">
              <a:solidFill>
                <a:schemeClr val="bg1"/>
              </a:solidFill>
            </a:endParaRPr>
          </a:p>
          <a:p>
            <a:r>
              <a:rPr lang="ru-RU" altLang="ru-RU" sz="2000" smtClean="0">
                <a:solidFill>
                  <a:srgbClr val="7030A0"/>
                </a:solidFill>
              </a:rPr>
              <a:t>Букет цветов- </a:t>
            </a:r>
            <a:r>
              <a:rPr lang="en-US" altLang="ru-RU" sz="2000" smtClean="0">
                <a:solidFill>
                  <a:schemeClr val="bg1"/>
                </a:solidFill>
                <a:hlinkClick r:id="rId6"/>
              </a:rPr>
              <a:t>https://pixabay.com/ru/users/Tappancs-829780/</a:t>
            </a:r>
            <a:endParaRPr lang="ru-RU" altLang="ru-RU" sz="2000" smtClean="0">
              <a:solidFill>
                <a:schemeClr val="bg1"/>
              </a:solidFill>
            </a:endParaRPr>
          </a:p>
          <a:p>
            <a:r>
              <a:rPr lang="ru-RU" altLang="ru-RU" sz="2000" smtClean="0">
                <a:solidFill>
                  <a:srgbClr val="7030A0"/>
                </a:solidFill>
              </a:rPr>
              <a:t>Флаг России - </a:t>
            </a:r>
            <a:r>
              <a:rPr lang="en-US" altLang="ru-RU" sz="2000" smtClean="0">
                <a:solidFill>
                  <a:srgbClr val="7030A0"/>
                </a:solidFill>
                <a:hlinkClick r:id="rId7"/>
              </a:rPr>
              <a:t>https://pixabay.com/ru/users/Motorolla-1945999/</a:t>
            </a:r>
            <a:endParaRPr lang="ru-RU" altLang="ru-RU" sz="2000" smtClean="0">
              <a:solidFill>
                <a:srgbClr val="7030A0"/>
              </a:solidFill>
            </a:endParaRPr>
          </a:p>
          <a:p>
            <a:endParaRPr lang="ru-RU" altLang="ru-RU" sz="200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endParaRPr lang="ru-RU" altLang="ru-RU" sz="2000" smtClean="0">
              <a:solidFill>
                <a:schemeClr val="bg1"/>
              </a:solidFill>
            </a:endParaRPr>
          </a:p>
          <a:p>
            <a:endParaRPr lang="ru-RU" altLang="ru-RU" sz="2000" smtClean="0">
              <a:solidFill>
                <a:schemeClr val="bg1"/>
              </a:solidFill>
            </a:endParaRPr>
          </a:p>
          <a:p>
            <a:endParaRPr lang="ru-RU" altLang="ru-RU" sz="2000" smtClean="0">
              <a:solidFill>
                <a:schemeClr val="bg1"/>
              </a:solidFill>
            </a:endParaRPr>
          </a:p>
          <a:p>
            <a:endParaRPr lang="ru-RU" altLang="ru-RU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816</TotalTime>
  <Words>221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63</cp:revision>
  <dcterms:created xsi:type="dcterms:W3CDTF">2016-05-05T07:36:38Z</dcterms:created>
  <dcterms:modified xsi:type="dcterms:W3CDTF">2016-05-20T07:00:30Z</dcterms:modified>
</cp:coreProperties>
</file>