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7" r:id="rId6"/>
    <p:sldId id="259" r:id="rId7"/>
    <p:sldId id="268" r:id="rId8"/>
    <p:sldId id="260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91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36A169-AC03-483C-837E-8D3784F234D0}" type="datetimeFigureOut">
              <a:rPr lang="ru-RU" smtClean="0"/>
              <a:t>20.05.2016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776CC5-3FB0-4364-9D89-A5FD95B368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ru/%D0%B8%D0%BD%D0%B4%D0%B8%D1%8F-%D0%B4%D0%B5%D0%BB%D0%B8-%D1%82%D0%B0%D0%B4%D0%B6-%D0%BC%D0%B0%D1%85%D0%B0%D0%BB-1379275/" TargetMode="External"/><Relationship Id="rId3" Type="http://schemas.openxmlformats.org/officeDocument/2006/relationships/hyperlink" Target="https://pixabay.com/ru/%D1%87%D0%B0%D1%81%D1%8B-%D0%B2%D1%80%D0%B5%D0%BC%D1%8F-%D1%83%D0%BA%D0%B0%D0%B7%D0%B0%D1%82%D0%B5%D0%BB%D0%B8-%D1%81%D1%82%D0%B0%D1%80%D1%8B%D0%B9-1386412/" TargetMode="External"/><Relationship Id="rId7" Type="http://schemas.openxmlformats.org/officeDocument/2006/relationships/hyperlink" Target="https://pixabay.com/ru/%D0%B1%D0%BE%D0%B3%D0%B8-%D0%BF%D0%B0%D0%BC%D1%8F%D1%82%D0%BD%D0%B8%D0%BA-%D0%B8%D1%81%D0%BA%D1%83%D1%81%D1%81%D1%82%D0%B2%D0%BE-1380705/" TargetMode="External"/><Relationship Id="rId12" Type="http://schemas.openxmlformats.org/officeDocument/2006/relationships/hyperlink" Target="https://pixabay.com/ru/%D1%80%D0%BE%D1%81%D1%81%D0%B8%D1%8F-%D0%BC%D0%BE%D1%81%D0%BA%D0%B2%D0%B0-%D0%BA%D0%B0%D1%84%D0%B5%D0%B4%D1%80%D0%B0%D0%BB%D1%8C%D0%BD%D1%8B%D0%B9-%D1%81%D0%BE%D0%B1%D0%BE%D1%80-1378930/" TargetMode="External"/><Relationship Id="rId2" Type="http://schemas.openxmlformats.org/officeDocument/2006/relationships/hyperlink" Target="https://pixabay.com/ru/photos/?orientation=&amp;image_type=&amp;cat=&amp;colors=&amp;q=&amp;order=latest&amp;pagi=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ru/%D1%80%D0%BE%D1%81%D1%81%D0%B8%D1%8F-%D1%81%D0%B0%D0%BD%D0%BA%D1%82-%D0%BF%D0%B5%D1%82%D0%B5%D1%80%D0%B1%D1%83%D1%80%D0%B3-%D1%8D%D1%80%D0%BC%D0%B8%D1%82%D0%B0%D0%B6-1381258/" TargetMode="External"/><Relationship Id="rId11" Type="http://schemas.openxmlformats.org/officeDocument/2006/relationships/hyperlink" Target="https://pixabay.com/ru/%D0%B2%D0%B5%D1%82%D1%80%D1%8F%D0%BD%D0%B0%D1%8F-%D0%BC%D0%B5%D0%BB%D1%8C%D0%BD%D0%B8%D1%86%D0%B0-%D0%BA%D0%B0%D0%BC%D0%B5%D0%BD%D1%8C-%D0%BC%D1%83%D0%BA%D0%B0-1379026/" TargetMode="External"/><Relationship Id="rId5" Type="http://schemas.openxmlformats.org/officeDocument/2006/relationships/hyperlink" Target="https://pixabay.com/ru/%D0%B0%D1%84%D0%B8%D0%BD%D1%8B-%D0%BF%D0%B0%D1%80%D1%84%D0%B5%D0%BD%D0%BE%D0%BD-%D0%B0%D1%84%D0%B8%D0%BD%D0%B0-%D0%B3%D1%80%D0%B5%D1%87%D0%B5%D1%81%D0%BA%D0%B8%D0%B9-1381211/" TargetMode="External"/><Relationship Id="rId10" Type="http://schemas.openxmlformats.org/officeDocument/2006/relationships/hyperlink" Target="https://pixabay.com/ru/%D0%B2%D0%B5%D0%BD%D0%B0-%D1%84%D0%BE%D0%BD%D1%82%D0%B0%D0%BD-pallas-athene-%D0%BF%D0%B0%D1%80%D0%BB%D0%B0%D0%BC%D0%B5%D0%BD%D1%82-1382700/" TargetMode="External"/><Relationship Id="rId4" Type="http://schemas.openxmlformats.org/officeDocument/2006/relationships/hyperlink" Target="https://pixabay.com/ru/%D0%B3%D0%B5%D1%80%D0%B1-%D1%81%D0%B8%D0%BC%D0%B2%D0%BE%D0%BB-%D1%8D%D0%BC%D0%B1%D0%BB%D0%B5%D0%BC%D0%B0-%D1%81%D1%80%D0%B5%D0%B4%D0%BD%D0%B5%D0%B2%D0%B5%D0%BA%D0%BE%D0%B2%D1%8B%D0%B9-1383831/" TargetMode="External"/><Relationship Id="rId9" Type="http://schemas.openxmlformats.org/officeDocument/2006/relationships/hyperlink" Target="https://pixabay.com/ru/%D1%82%D0%B0%D0%B4%D0%B6-%D0%BC%D0%B0%D1%85%D0%B0%D0%BB-%D0%B8%D0%BD%D0%B4%D0%B8%D1%8F-%D0%B4%D0%B5%D0%BB%D0%B8-1379273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конкурс презентаций\часы, врем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1" y="116632"/>
            <a:ext cx="9091439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804" y="1892984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>
                <a:solidFill>
                  <a:schemeClr val="bg1"/>
                </a:solidFill>
              </a:rPr>
              <a:t/>
            </a:r>
            <a:br>
              <a:rPr lang="ru-RU" sz="4000" dirty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/>
              <a:t>ШАБЛОН ПРЕЗЕНТАЦИИ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«Памятники </a:t>
            </a:r>
            <a:br>
              <a:rPr lang="ru-RU" dirty="0" smtClean="0"/>
            </a:br>
            <a:r>
              <a:rPr lang="ru-RU" dirty="0" smtClean="0"/>
              <a:t>архитектуры и искусства»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Попова Л.Н. учитель истории </a:t>
            </a:r>
          </a:p>
          <a:p>
            <a:r>
              <a:rPr lang="ru-RU" dirty="0"/>
              <a:t>ф</a:t>
            </a:r>
            <a:r>
              <a:rPr lang="ru-RU" dirty="0" smtClean="0"/>
              <a:t>илиал МОУ «Ряжская СШ №4» «Петровская ОШ» </a:t>
            </a:r>
          </a:p>
          <a:p>
            <a:r>
              <a:rPr lang="ru-RU" dirty="0" smtClean="0"/>
              <a:t>Ряжский р-он, Рязанская </a:t>
            </a:r>
            <a:r>
              <a:rPr lang="ru-RU" dirty="0" err="1" smtClean="0"/>
              <a:t>обл</a:t>
            </a:r>
            <a:r>
              <a:rPr lang="ru-RU" dirty="0" smtClean="0"/>
              <a:t>, с. Петрово</a:t>
            </a:r>
          </a:p>
          <a:p>
            <a:r>
              <a:rPr lang="ru-RU" dirty="0" smtClean="0"/>
              <a:t>2016г.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33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конкурс презентаций\russia-1378930__1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915612" cy="518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9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\конкурс презентаций\russia-1381258__1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479231" cy="540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00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конкурс презентаций\sydney-1380696__1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7659695" cy="5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2755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https://pixabay.com/ru/photos/?orientation=&amp;image_type=&amp;cat=&amp;colors=&amp;q=&amp;order=latest&amp;pagi=7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https://pixabay.com/ru/%D1%87%D0%B0%D1%81%D1%8B-%D0%B2%D1%80%D0%B5%D0%BC%D1%8F-%D1%83%D0%BA%D0%B0%D0%B7%D0%B0%D1%82%D0%B5%D0%BB%D0%B8-%D1%81%D1%82%D0%B0%D1%80%D1%8B%D0%B9-1386412/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https://pixabay.com/ru/%D0%B3%D0%B5%D1%80%D0%B1-%D1%81%D0%B8%D0%BC%D0%B2%D0%BE%D0%BB-%D1%8D%D0%BC%D0%B1%D0%BB%D0%B5%D0%BC%D0%B0-%D1%81%D1%80%D0%B5%D0%B4%D0%BD%D0%B5%D0%B2%D0%B5%D0%BA%D0%BE%D0%B2%D1%8B%D0%B9-1383831/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5"/>
              </a:rPr>
              <a:t>https://pixabay.com/ru/%D0%B0%D1%84%D0%B8%D0%BD%D1%8B-%D0%BF%D0%B0%D1%80%D1%84%D0%B5%D0%BD%D0%BE%D0%BD-%D0%B0%D1%84%D0%B8%D0%BD%D0%B0-%D0%B3%D1%80%D0%B5%D1%87%D0%B5%D1%81%D0%BA%D0%B8%D0%B9-1381211/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6"/>
              </a:rPr>
              <a:t>https://pixabay.com/ru/%D1%80%D0%BE%D1%81%D1%81%D0%B8%D1%8F-%D1%81%D0%B0%D0%BD%D0%BA%D1%82-%D0%BF%D0%B5%D1%82%D0%B5%D1%80%D0%B1%D1%83%D1%80%D0%B3-%D1%8D%D1%80%D0%BC%D0%B8%D1%82%D0%B0%D0%B6-1381258/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7"/>
              </a:rPr>
              <a:t>https://pixabay.com/ru/%D0%B1%D0%BE%D0%B3%D0%B8-%D0%BF%D0%B0%D0%BC%D1%8F%D1%82%D0%BD%D0%B8%D0%BA-%D0%B8%D1%81%D0%BA%D1%83%D1%81%D1%81%D1%82%D0%B2%D0%BE-1380705/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8"/>
              </a:rPr>
              <a:t>https://pixabay.com/ru/%D0%B8%D0%BD%D0%B4%D0%B8%D1%8F-%D0%B4%D0%B5%D0%BB%D0%B8-%D1%82%D0%B0%D0%B4%D0%B6-%D0%BC%D0%B0%D1%85%D0%B0%D0%BB-1379275/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9"/>
              </a:rPr>
              <a:t>https://pixabay.com/ru/%D1%82%D0%B0%D0%B4%D0%B6-%D0%BC%D0%B0%D1%85%D0%B0%D0%BB-%D0%B8%D0%BD%D0%B4%D0%B8%D1%8F-%D0%B4%D0%B5%D0%BB%D0%B8-1379273/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10"/>
              </a:rPr>
              <a:t>https://pixabay.com/ru/%D0%B2%D0%B5%D0%BD%D0%B0-%D1%84%D0%BE%D0%BD%D1%82%D0%B0%D0%BD-pallas-athene-%D0%BF%D0%B0%D1%80%D0%BB%D0%B0%D0%BC%D0%B5%D0%BD%D1%82-1382700/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11"/>
              </a:rPr>
              <a:t>https://pixabay.com/ru/%D0%B2%D0%B5%D1%82%D1%80%D1%8F%D0%BD%D0%B0%D1%8F-%D0%BC%D0%B5%D0%BB%D1%8C%D0%BD%D0%B8%D1%86%D0%B0-%D0%BA%D0%B0%D0%BC%D0%B5%D0%BD%D1%8C-%D0%BC%D1%83%D0%BA%D0%B0-1379026/</a:t>
            </a:r>
            <a:endParaRPr lang="ru-RU" sz="4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u="sng" dirty="0">
                <a:solidFill>
                  <a:srgbClr val="0000FF"/>
                </a:solidFill>
                <a:ea typeface="Calibri"/>
                <a:cs typeface="Times New Roman"/>
                <a:hlinkClick r:id="rId12"/>
              </a:rPr>
              <a:t>https://pixabay.com/ru/%D1%80%D0%BE%D1%81%D1%81%D0%B8%D1%8F-%D0%BC%D0%BE%D1%81%D0%BA%D0%B2%D0%B0-</a:t>
            </a:r>
            <a:r>
              <a:rPr lang="en-US" u="sng" dirty="0">
                <a:solidFill>
                  <a:srgbClr val="0000FF"/>
                </a:solidFill>
                <a:ea typeface="Calibri"/>
                <a:cs typeface="Times New Roman"/>
                <a:hlinkClick r:id="rId12"/>
              </a:rPr>
              <a:t>%D0%BA%D0%B0%D1%84%D0%B5%D0%B4%D1%80%D0%B0%D0%BB%D1%8C%D0%BD%D1%8B%D0%B9-%D1%81%D0%BE%D0%B1%D0%BE%D1%80-1378930/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 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Источник иллюстраций: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33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\конкурс презентаций\sphinx-1386474_960_72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4680520" cy="624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916832"/>
            <a:ext cx="235589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Поместите здесь ваш текст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716096" y="2204864"/>
            <a:ext cx="242790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Поместите здесь ваш текст</a:t>
            </a:r>
          </a:p>
        </p:txBody>
      </p:sp>
    </p:spTree>
    <p:extLst>
      <p:ext uri="{BB962C8B-B14F-4D97-AF65-F5344CB8AC3E}">
        <p14:creationId xmlns:p14="http://schemas.microsoft.com/office/powerpoint/2010/main" val="105603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конкурс презентаций\athens-1381211__1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47727" cy="596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конкурс презентаций\gods-1380705__180 боги памятник искусство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36904" cy="597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0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Documents and Settings\Admin\Рабочий стол\конкурс презентаций\vienna-1382700_960_720 палас афин ве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911" y="764704"/>
            <a:ext cx="4464496" cy="594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282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конкурс презентаций\coat-of-arms-1383831_960_720  герб, символ, эмбл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6781"/>
            <a:ext cx="3841452" cy="625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4008" y="2248347"/>
            <a:ext cx="3800744" cy="387781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570156"/>
            <a:ext cx="3872753" cy="105425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06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21" y="260648"/>
            <a:ext cx="7756263" cy="1054250"/>
          </a:xfrm>
        </p:spPr>
        <p:txBody>
          <a:bodyPr/>
          <a:lstStyle/>
          <a:p>
            <a:endParaRPr lang="ru-RU"/>
          </a:p>
        </p:txBody>
      </p:sp>
      <p:pic>
        <p:nvPicPr>
          <p:cNvPr id="12290" name="Picture 2" descr="C:\Documents and Settings\Admin\Рабочий стол\конкурс презентаций\windmill-1379026__1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34953"/>
            <a:ext cx="7480922" cy="4996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24128" y="1772816"/>
            <a:ext cx="2936649" cy="3877815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03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Admin\Рабочий стол\конкурс презентаций\india-1379275__180 индия дели тадж-маха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37" y="3584598"/>
            <a:ext cx="4887963" cy="325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Documents and Settings\Admin\Рабочий стол\конкурс презентаций\india-1379273__180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0" y="2012592"/>
            <a:ext cx="4733484" cy="314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8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конкурс презентаций\resurrection-1382703__18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2876716" cy="512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588224" y="2461538"/>
            <a:ext cx="2016224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Текст слайда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461538"/>
            <a:ext cx="1872208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Текст слайда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21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54</TotalTime>
  <Words>174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   ШАБЛОН ПРЕЗЕНТАЦИИ  «Памятники  архитектуры и искусства»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 иллюстраций: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 «Памятники архитектуры и искусства»</dc:title>
  <dc:creator>Admin</dc:creator>
  <cp:lastModifiedBy>admin</cp:lastModifiedBy>
  <cp:revision>5</cp:revision>
  <dcterms:created xsi:type="dcterms:W3CDTF">2016-05-13T19:46:14Z</dcterms:created>
  <dcterms:modified xsi:type="dcterms:W3CDTF">2016-05-20T06:24:57Z</dcterms:modified>
</cp:coreProperties>
</file>