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91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gif"/><Relationship Id="rId7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10" Type="http://schemas.openxmlformats.org/officeDocument/2006/relationships/audio" Target="../media/audio1.wav"/><Relationship Id="rId4" Type="http://schemas.openxmlformats.org/officeDocument/2006/relationships/image" Target="../media/image4.gif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и клипарт высокого разрешен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350696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Bookman Old Style" pitchFamily="18" charset="0"/>
              </a:rPr>
              <a:t>Интерактивная презентация 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по русскому языку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105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Выполнила:</a:t>
            </a:r>
          </a:p>
          <a:p>
            <a:pPr algn="l"/>
            <a:r>
              <a:rPr lang="ru-RU" i="1" dirty="0" err="1" smtClean="0">
                <a:solidFill>
                  <a:schemeClr val="tx1"/>
                </a:solidFill>
                <a:latin typeface="Bookman Old Style" pitchFamily="18" charset="0"/>
              </a:rPr>
              <a:t>Клименко</a:t>
            </a: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 Лиана</a:t>
            </a:r>
            <a:endParaRPr lang="ru-RU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020272" y="5877272"/>
            <a:ext cx="1512168" cy="7920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D картинка Зелень, обои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24" cy="6858000"/>
          </a:xfrm>
          <a:prstGeom prst="rect">
            <a:avLst/>
          </a:prstGeom>
          <a:noFill/>
        </p:spPr>
      </p:pic>
      <p:sp>
        <p:nvSpPr>
          <p:cNvPr id="22530" name="AutoShape 2" descr="Раскраски &quot;Веселые фрукты и овощи&quot;. . Распечатать бесплатно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1886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Свежий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732240" y="5661248"/>
            <a:ext cx="1800200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63680" y="112474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Натуральный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84482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Новый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6369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Чистый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6450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Чёрствый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5868144" y="1052736"/>
            <a:ext cx="504056" cy="5760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6-конечная звезда 10"/>
          <p:cNvSpPr/>
          <p:nvPr/>
        </p:nvSpPr>
        <p:spPr>
          <a:xfrm>
            <a:off x="5868144" y="1772816"/>
            <a:ext cx="504056" cy="5760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6-конечная звезда 11"/>
          <p:cNvSpPr/>
          <p:nvPr/>
        </p:nvSpPr>
        <p:spPr>
          <a:xfrm>
            <a:off x="5868144" y="2564904"/>
            <a:ext cx="504056" cy="5760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6-конечная звезда 12"/>
          <p:cNvSpPr/>
          <p:nvPr/>
        </p:nvSpPr>
        <p:spPr>
          <a:xfrm>
            <a:off x="5868144" y="3501008"/>
            <a:ext cx="504056" cy="5760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30" name="Picture 6" descr="Как рисовать миньона карандашом"/>
          <p:cNvPicPr>
            <a:picLocks noChangeAspect="1" noChangeArrowheads="1"/>
          </p:cNvPicPr>
          <p:nvPr/>
        </p:nvPicPr>
        <p:blipFill>
          <a:blip r:embed="rId4" cstate="print"/>
          <a:srcRect b="3479"/>
          <a:stretch>
            <a:fillRect/>
          </a:stretch>
        </p:blipFill>
        <p:spPr bwMode="auto">
          <a:xfrm>
            <a:off x="516572" y="1340768"/>
            <a:ext cx="398342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0.00833 C -0.05937 0.00578 -0.05399 0.00463 -0.06336 -0.00232 C -0.06597 -0.00718 -0.06961 -0.01042 -0.07291 -0.01436 C -0.07777 -0.02755 -0.07812 -0.04491 -0.08038 -0.05996 C -0.08246 -0.07361 -0.08472 -0.08727 -0.08802 -0.10024 C -0.08871 -0.10278 -0.08993 -0.10463 -0.09062 -0.10718 C -0.09305 -0.11482 -0.09409 -0.12223 -0.09652 -0.12986 C -0.09861 -0.15278 -0.09618 -0.14514 -0.1 -0.15602 C -0.10034 -0.16019 -0.10069 -0.16436 -0.10121 -0.16829 C -0.10156 -0.17084 -0.10277 -0.17269 -0.10312 -0.17547 C -0.10503 -0.19144 -0.10503 -0.20811 -0.10694 -0.22431 C -0.10816 -0.24838 -0.10764 -0.28704 -0.11441 -0.30811 C -0.11614 -0.32084 -0.11961 -0.33334 -0.12291 -0.34514 C -0.12396 -0.35834 -0.12708 -0.36875 -0.12847 -0.38172 C -0.13003 -0.3926 -0.12882 -0.39236 -0.13142 -0.40278 C -0.13385 -0.41297 -0.13854 -0.42315 -0.13993 -0.43426 C -0.14184 -0.44954 -0.14323 -0.4551 -0.14652 -0.46922 C -0.14774 -0.47385 -0.14826 -0.4794 -0.15052 -0.48334 C -0.15277 -0.48774 -0.15468 -0.48727 -0.15798 -0.48843 C -0.16979 -0.50301 -0.18871 -0.50093 -0.20243 -0.50232 C -0.21406 -0.50602 -0.22465 -0.50533 -0.23646 -0.50417 C -0.23906 -0.50324 -0.24201 -0.50116 -0.24479 -0.5007 C -0.25 -0.49977 -0.25972 -0.49885 -0.25972 -0.49861 " pathEditMode="relative" rAng="0" ptsTypes="ffffffffffffffffffffff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257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пейзажи, трава, поле, поля, небо, красивые обои, фон, фото, обои, картинка #1281128 - 100500oboev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Большой  -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10527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Маленький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84482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Огромный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9624" y="26369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Чувствительный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50100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Порядочный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5364088" y="908720"/>
            <a:ext cx="648072" cy="648072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5364088" y="1700808"/>
            <a:ext cx="648072" cy="648072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>
            <a:off x="5364088" y="2492896"/>
            <a:ext cx="648072" cy="648072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364088" y="3356992"/>
            <a:ext cx="648072" cy="648072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732240" y="5589240"/>
            <a:ext cx="165618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8" name="Picture 6" descr="Как рисовать миньона карандашом"/>
          <p:cNvPicPr>
            <a:picLocks noChangeAspect="1" noChangeArrowheads="1"/>
          </p:cNvPicPr>
          <p:nvPr/>
        </p:nvPicPr>
        <p:blipFill>
          <a:blip r:embed="rId4" cstate="print"/>
          <a:srcRect b="3509"/>
          <a:stretch>
            <a:fillRect/>
          </a:stretch>
        </p:blipFill>
        <p:spPr bwMode="auto">
          <a:xfrm>
            <a:off x="611560" y="1412776"/>
            <a:ext cx="391420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1389 C -0.00868 -0.00301 -0.00382 -0.02709 -0.01875 -0.03334 C -0.02656 -0.04375 -0.03368 -0.05463 -0.04427 -0.05926 C -0.06944 -0.08611 -0.0993 -0.08426 -0.1309 -0.08542 C -0.13368 -0.08588 -0.13663 -0.08635 -0.13941 -0.08704 C -0.14271 -0.08797 -0.14913 -0.09028 -0.14913 -0.09005 C -0.16285 -0.1176 -0.15017 -0.09514 -0.2125 -0.09514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6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к нарисовать закат за горой Сайт о рисовании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Трусливый - 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55679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Робкий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6012160" y="1484784"/>
            <a:ext cx="720080" cy="6480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6-конечная звезда 7"/>
          <p:cNvSpPr/>
          <p:nvPr/>
        </p:nvSpPr>
        <p:spPr>
          <a:xfrm>
            <a:off x="6012160" y="2420888"/>
            <a:ext cx="720080" cy="6480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6-конечная звезда 8"/>
          <p:cNvSpPr/>
          <p:nvPr/>
        </p:nvSpPr>
        <p:spPr>
          <a:xfrm>
            <a:off x="6012160" y="3284984"/>
            <a:ext cx="720080" cy="6480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6-конечная звезда 9"/>
          <p:cNvSpPr/>
          <p:nvPr/>
        </p:nvSpPr>
        <p:spPr>
          <a:xfrm>
            <a:off x="6012160" y="4149080"/>
            <a:ext cx="720080" cy="6480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51712" y="249289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Застенчивый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33569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Храбрый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4221088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Пугливый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660232" y="5661248"/>
            <a:ext cx="1656184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2" name="Picture 6" descr="Как рисовать миньона карандашом"/>
          <p:cNvPicPr>
            <a:picLocks noChangeAspect="1" noChangeArrowheads="1"/>
          </p:cNvPicPr>
          <p:nvPr/>
        </p:nvPicPr>
        <p:blipFill>
          <a:blip r:embed="rId4" cstate="print"/>
          <a:srcRect b="3636"/>
          <a:stretch>
            <a:fillRect/>
          </a:stretch>
        </p:blipFill>
        <p:spPr bwMode="auto">
          <a:xfrm>
            <a:off x="611560" y="1484784"/>
            <a:ext cx="410153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8 0.01852 C -0.06718 -0.01667 -0.0802 -0.04537 -0.08819 -0.07801 C -0.09027 -0.08658 -0.09149 -0.09838 -0.09305 -0.10371 C -0.09409 -0.11181 -0.0967 -0.1132 -0.09791 -0.11852 C -0.09947 -0.12616 -0.10052 -0.13241 -0.10156 -0.13959 C -0.10208 -0.14329 -0.10191 -0.14746 -0.10277 -0.15371 C -0.10434 -0.15787 -0.10763 -0.16366 -0.10885 -0.17037 C -0.11024 -0.17801 -0.11059 -0.18611 -0.11267 -0.19329 C -0.11632 -0.20533 -0.121 -0.2169 -0.12482 -0.22894 C -0.12725 -0.23634 -0.12812 -0.24468 -0.1309 -0.25185 C -0.13298 -0.25671 -0.13611 -0.26134 -0.13819 -0.26713 C -0.14288 -0.27755 -0.14461 -0.29097 -0.14913 -0.30232 C -0.15434 -0.31528 -0.16059 -0.32824 -0.16632 -0.34144 C -0.16857 -0.35371 -0.1743 -0.36088 -0.17968 -0.3706 C -0.18489 -0.39144 -0.19965 -0.39722 -0.21267 -0.40625 C -0.22118 -0.41227 -0.22569 -0.42222 -0.23697 -0.42222 C -0.24722 -0.42222 -0.25729 -0.42222 -0.26753 -0.42222 " pathEditMode="relative" rAng="0" ptsTypes="ffffffffffffffff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22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otoplaza.ru &quot; рису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084168" y="5517232"/>
            <a:ext cx="187220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Грустный -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1268760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 Печальный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40050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Жалобный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22048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Радостный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14096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Нерадостный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>
            <a:off x="5508104" y="1124744"/>
            <a:ext cx="648072" cy="72008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6-конечная звезда 11"/>
          <p:cNvSpPr/>
          <p:nvPr/>
        </p:nvSpPr>
        <p:spPr>
          <a:xfrm>
            <a:off x="5508104" y="2060848"/>
            <a:ext cx="648072" cy="72008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6-конечная звезда 12"/>
          <p:cNvSpPr/>
          <p:nvPr/>
        </p:nvSpPr>
        <p:spPr>
          <a:xfrm>
            <a:off x="5508104" y="2996952"/>
            <a:ext cx="648072" cy="72008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6-конечная звезда 13"/>
          <p:cNvSpPr/>
          <p:nvPr/>
        </p:nvSpPr>
        <p:spPr>
          <a:xfrm>
            <a:off x="5508104" y="3861048"/>
            <a:ext cx="648072" cy="72008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5608" name="Picture 8" descr="Как рисовать миньона карандашом"/>
          <p:cNvPicPr>
            <a:picLocks noChangeAspect="1" noChangeArrowheads="1"/>
          </p:cNvPicPr>
          <p:nvPr/>
        </p:nvPicPr>
        <p:blipFill>
          <a:blip r:embed="rId4" cstate="print"/>
          <a:srcRect b="3774"/>
          <a:stretch>
            <a:fillRect/>
          </a:stretch>
        </p:blipFill>
        <p:spPr bwMode="auto">
          <a:xfrm>
            <a:off x="611560" y="1628800"/>
            <a:ext cx="388843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01922 C -0.02413 0.01158 -0.01094 0.00625 -0.0033 -0.00532 C 0.00243 -0.01389 0.00625 -0.02453 0.0125 -0.03287 C 0.01441 -0.04074 0.01788 -0.04653 0.02222 -0.05231 C 0.03264 -0.08078 0.0342 -0.13935 0.00643 -0.15162 C 0.00486 -0.15324 0.0033 -0.15509 0.00156 -0.15648 C 0.00052 -0.1574 -0.00104 -0.15694 -0.00208 -0.1581 C -0.00989 -0.16643 0.00278 -0.16111 -0.01059 -0.16458 C -0.01215 -0.1662 -0.01371 -0.16805 -0.01545 -0.16944 C -0.01736 -0.17083 -0.01979 -0.17106 -0.0217 -0.17268 C -0.02535 -0.17592 -0.02812 -0.18032 -0.03142 -0.18403 C -0.03472 -0.18773 -0.03541 -0.19444 -0.0375 -0.19722 C -0.03871 -0.19884 -0.04097 -0.19907 -0.04236 -0.20046 C -0.05139 -0.20949 -0.05746 -0.2169 -0.0691 -0.2199 C -0.07604 -0.2243 -0.0809 -0.225 -0.08871 -0.22639 C -0.10243 -0.23426 -0.11684 -0.23981 -0.13142 -0.24421 C -0.13594 -0.2456 -0.1401 -0.24884 -0.14479 -0.24907 C -0.15416 -0.24953 -0.16354 -0.25023 -0.17291 -0.25069 C -0.18107 -0.2544 -0.18871 -0.25625 -0.19722 -0.2574 C -0.20868 -0.25648 -0.22031 -0.26458 -0.22031 -0.24907 " pathEditMode="relative" rAng="0" ptsTypes="fffffffffffffffffff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к рисовать миньона карандашом"/>
          <p:cNvPicPr>
            <a:picLocks noChangeAspect="1" noChangeArrowheads="1"/>
          </p:cNvPicPr>
          <p:nvPr/>
        </p:nvPicPr>
        <p:blipFill>
          <a:blip r:embed="rId2" cstate="print"/>
          <a:srcRect b="5263"/>
          <a:stretch>
            <a:fillRect/>
          </a:stretch>
        </p:blipFill>
        <p:spPr bwMode="auto">
          <a:xfrm>
            <a:off x="4572000" y="1196752"/>
            <a:ext cx="403244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Анимации Еда, Анимации Красный помидор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2448272" cy="196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6353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помощь!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6876256" y="5157192"/>
            <a:ext cx="1728192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>
              <a:snd r:embed="rId5" name="drumroll.wav"/>
            </a:hlinkClick>
          </p:cNvPr>
          <p:cNvSpPr/>
          <p:nvPr/>
        </p:nvSpPr>
        <p:spPr>
          <a:xfrm>
            <a:off x="6876256" y="6237312"/>
            <a:ext cx="1728192" cy="504056"/>
          </a:xfrm>
          <a:prstGeom prst="actionButtonE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Ягоды годжи картинки для презентаций в детском саду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629" cy="6858000"/>
          </a:xfrm>
          <a:prstGeom prst="rect">
            <a:avLst/>
          </a:prstGeom>
          <a:noFill/>
        </p:spPr>
      </p:pic>
      <p:pic>
        <p:nvPicPr>
          <p:cNvPr id="2" name="Picture 12" descr="Анимация для кулинарных постов и рецептов. . Часть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702" y="2348880"/>
            <a:ext cx="2480418" cy="3041681"/>
          </a:xfrm>
          <a:prstGeom prst="rect">
            <a:avLst/>
          </a:prstGeom>
          <a:noFill/>
        </p:spPr>
      </p:pic>
      <p:pic>
        <p:nvPicPr>
          <p:cNvPr id="27654" name="Picture 6" descr="Лужайка, зеленая трава, деревья в траве, цветы, бабочки над цветами, пейзаж на прозрачном фоне - клипарт для коллажей &quot; Выпуск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653136"/>
            <a:ext cx="2679254" cy="13431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908720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Помоги Мистеру </a:t>
            </a:r>
            <a:r>
              <a:rPr lang="ru-RU" sz="2400" b="1" dirty="0" err="1" smtClean="0">
                <a:solidFill>
                  <a:srgbClr val="7030A0"/>
                </a:solidFill>
                <a:latin typeface="Bookman Old Style" pitchFamily="18" charset="0"/>
              </a:rPr>
              <a:t>Редискину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 правильно вставить слово, которое означало бы то же, что и слово, стоящее слева и справа от точек.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5" name="chimes.wav"/>
            </a:hlinkClick>
          </p:cNvPr>
          <p:cNvSpPr/>
          <p:nvPr/>
        </p:nvSpPr>
        <p:spPr>
          <a:xfrm>
            <a:off x="6876256" y="5733256"/>
            <a:ext cx="1584176" cy="79208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228184" y="1412776"/>
            <a:ext cx="187220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Камера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412776"/>
            <a:ext cx="187220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Оптика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2" name="Picture 12" descr="Анимация для кулинарных постов и рецептов. . Часть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2915816" cy="3617745"/>
          </a:xfrm>
          <a:prstGeom prst="rect">
            <a:avLst/>
          </a:prstGeom>
          <a:noFill/>
        </p:spPr>
      </p:pic>
      <p:pic>
        <p:nvPicPr>
          <p:cNvPr id="28674" name="Picture 2" descr="Empty basket and wickerwork 2 Пустая корзина и плетенные изделия 2 - Набор элементов для коллажей &quot; ALLDAY - народный сайт о ди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49080"/>
            <a:ext cx="4653125" cy="2132856"/>
          </a:xfrm>
          <a:prstGeom prst="rect">
            <a:avLst/>
          </a:prstGeom>
          <a:noFill/>
        </p:spPr>
      </p:pic>
      <p:pic>
        <p:nvPicPr>
          <p:cNvPr id="28676" name="Picture 4" descr="Луг, луговые цветы и травы - клипарт на прозрачном фоне &quot; Выпускные фотокниги, детские портреты, свадебные фотоальбомы, фотопл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45224"/>
            <a:ext cx="8964488" cy="1412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33265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Скамья                     магазин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>
              <a:snd r:embed="rId6" name="applause.wav"/>
            </a:hlinkClick>
          </p:cNvPr>
          <p:cNvSpPr/>
          <p:nvPr/>
        </p:nvSpPr>
        <p:spPr>
          <a:xfrm>
            <a:off x="1043608" y="1412776"/>
            <a:ext cx="1872208" cy="86409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Лавка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6435 C -0.00625 0.06829 -0.00885 0.07384 -0.01267 0.07894 C -0.0151 0.09213 -0.02066 0.09306 -0.0151 0.11158 C -0.01354 0.11644 -0.00937 0.11921 -0.00659 0.12292 C -3.88889E-6 0.13171 0.0099 0.13935 0.01893 0.14236 C 0.0283 0.15162 0.04098 0.1544 0.05191 0.16019 C 0.06441 0.17755 0.05834 0.20046 0.04705 0.21551 C 0.04566 0.2213 0.03855 0.23009 0.03855 0.23009 C 0.0349 0.24514 0.02414 0.24815 0.01407 0.25139 C 0.00816 0.25671 0.00122 0.25648 -0.00538 0.25949 C -0.01215 0.26667 -0.01892 0.2706 -0.02378 0.28056 C -0.02743 0.2882 -0.02864 0.29607 -0.03229 0.30347 C -0.0335 0.31505 -0.03593 0.32593 -0.03715 0.3375 C -0.0368 0.34283 -0.03715 0.34861 -0.03593 0.35371 C -0.03541 0.35579 -0.03333 0.35671 -0.03229 0.35857 C -0.02708 0.3669 -0.02204 0.37408 -0.0151 0.37986 C -0.01215 0.39167 -0.01336 0.38634 -0.01145 0.39607 C -0.01232 0.40972 -0.00937 0.41945 -0.01892 0.42361 C -0.02135 0.4257 -0.02378 0.42801 -0.02621 0.43009 C -0.02743 0.43125 -0.02986 0.43357 -0.02986 0.43357 C -0.03611 0.4463 -0.03107 0.45324 -0.02257 0.45787 C -0.01597 0.46667 -0.02066 0.46273 -0.00659 0.46273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C -0.00243 0.01574 0.00312 0.03588 -0.00365 0.04884 C -0.00799 0.05741 -0.01615 0.05972 -0.02205 0.06505 C -0.03056 0.07269 -0.04809 0.07847 -0.05868 0.08125 C -0.06719 0.08681 -0.07743 0.08982 -0.08664 0.09259 C -0.10087 0.09676 -0.11424 0.10533 -0.12813 0.11065 C -0.13629 0.11875 -0.14514 0.12384 -0.15 0.13658 C -0.15278 0.1588 -0.15139 0.14954 -0.15365 0.16412 C -0.15469 0.18102 -0.15296 0.22222 -0.17084 0.23241 C -0.18559 0.24074 -0.21754 0.23889 -0.23056 0.24051 C -0.23785 0.24144 -0.25243 0.24398 -0.25243 0.24398 C -0.26389 0.24838 -0.26007 0.24861 -0.26841 0.25695 C -0.27101 0.26389 -0.27327 0.26713 -0.27813 0.27153 C -0.28143 0.27824 -0.28334 0.28449 -0.28664 0.29097 C -0.28941 0.3125 -0.2882 0.33449 -0.2915 0.35602 C -0.29115 0.37292 -0.29271 0.39005 -0.29028 0.40648 C -0.28976 0.41042 -0.28577 0.41158 -0.28299 0.41296 C -0.27327 0.41806 -0.26372 0.4206 -0.25365 0.42431 C -0.25226 0.42963 -0.24723 0.43611 -0.24393 0.44051 " pathEditMode="relative" ptsTypes="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228184" y="1412776"/>
            <a:ext cx="223224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Библиотека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412776"/>
            <a:ext cx="187220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Затвор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2" name="Picture 12" descr="Анимация для кулинарных постов и рецептов. . Часть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2915816" cy="3617745"/>
          </a:xfrm>
          <a:prstGeom prst="rect">
            <a:avLst/>
          </a:prstGeom>
          <a:noFill/>
        </p:spPr>
      </p:pic>
      <p:pic>
        <p:nvPicPr>
          <p:cNvPr id="28674" name="Picture 2" descr="Empty basket and wickerwork 2 Пустая корзина и плетенные изделия 2 - Набор элементов для коллажей &quot; ALLDAY - народный сайт о ди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149080"/>
            <a:ext cx="4653125" cy="2132856"/>
          </a:xfrm>
          <a:prstGeom prst="rect">
            <a:avLst/>
          </a:prstGeom>
          <a:noFill/>
        </p:spPr>
      </p:pic>
      <p:pic>
        <p:nvPicPr>
          <p:cNvPr id="28676" name="Picture 4" descr="Луг, луговые цветы и травы - клипарт на прозрачном фоне &quot; Выпускные фотокниги, детские портреты, свадебные фотоальбомы, фотопл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45224"/>
            <a:ext cx="8964488" cy="1412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3326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Часть оружия                    торговое учреждение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3419872" y="1412776"/>
            <a:ext cx="1872208" cy="86409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Магазин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602 0.00035 0.01204 0.00122 0.01782 C 0.00278 0.0287 0.01215 0.03472 0.01701 0.04213 C 0.02795 0.0588 0.03785 0.07107 0.05486 0.07477 C 0.07014 0.08241 0.08628 0.08727 0.10243 0.08935 C 0.12465 0.09931 0.1092 0.09352 0.14878 0.09907 C 0.15243 0.09954 0.15972 0.1007 0.15972 0.1007 C 0.18299 0.10949 0.14948 0.09745 0.18177 0.10556 C 0.18941 0.10741 0.19549 0.11574 0.20243 0.12037 C 0.2026 0.12107 0.20625 0.12986 0.20608 0.13171 C 0.20451 0.15116 0.18559 0.16343 0.17309 0.16736 C 0.1684 0.17662 0.17344 0.16852 0.1658 0.17546 C 0.16181 0.17917 0.15781 0.18681 0.15486 0.1919 C 0.14983 0.2007 0.14809 0.20764 0.14271 0.2162 C 0.13837 0.24213 0.13715 0.24306 0.14271 0.28125 C 0.14392 0.28982 0.15712 0.29815 0.16215 0.3007 C 0.18003 0.30995 0.19653 0.31829 0.2158 0.32037 C 0.23021 0.32755 0.24566 0.33195 0.26094 0.33495 C 0.26649 0.33935 0.27049 0.34445 0.27569 0.34954 C 0.2783 0.3632 0.2783 0.36111 0.27569 0.3838 C 0.27517 0.38843 0.26875 0.39491 0.2658 0.39676 C 0.26389 0.39815 0.25972 0.4 0.25972 0.4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1 0.03403 -0.04601 0.04167 -0.06701 0.06019 C -0.07205 0.07037 -0.06614 0.05996 -0.0743 0.06829 C -0.08038 0.07431 -0.0842 0.0831 -0.08663 0.09259 C -0.08976 0.12199 -0.0875 0.14838 -0.08038 0.1757 C -0.07847 0.19445 -0.07587 0.20834 -0.07916 0.22755 C -0.08073 0.23658 -0.08871 0.24213 -0.09392 0.2456 C -0.10885 0.25556 -0.11423 0.25787 -0.1316 0.26019 C -0.16684 0.27408 -0.20382 0.26019 -0.24028 0.26343 C -0.24184 0.26505 -0.24357 0.26644 -0.24514 0.26829 C -0.24844 0.27246 -0.25486 0.28125 -0.25486 0.28125 C -0.25851 0.29329 -0.26614 0.30162 -0.27187 0.31227 C -0.27291 0.31412 -0.27326 0.31667 -0.2743 0.31875 C -0.27535 0.32107 -0.27673 0.32315 -0.27795 0.32523 C -0.28142 0.33935 -0.28802 0.35185 -0.29149 0.36574 C -0.29305 0.37199 -0.29757 0.3838 -0.29757 0.3838 C -0.29844 0.38866 -0.29896 0.39352 -0.3 0.39838 C -0.30069 0.40162 -0.30243 0.4081 -0.30243 0.4081 C -0.30278 0.41736 -0.30156 0.42685 -0.30364 0.43565 C -0.30607 0.44653 -0.31441 0.44653 -0.32066 0.44884 C -0.32465 0.45023 -0.3276 0.45347 -0.3316 0.45533 C -0.33246 0.45648 -0.3342 0.45857 -0.3342 0.45857 " pathEditMode="relative" ptsTypes="ff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228184" y="1268760"/>
            <a:ext cx="223224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Конь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268760"/>
            <a:ext cx="187220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Белка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2" name="Picture 12" descr="Анимация для кулинарных постов и рецептов. . Часть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2915816" cy="3617745"/>
          </a:xfrm>
          <a:prstGeom prst="rect">
            <a:avLst/>
          </a:prstGeom>
          <a:noFill/>
        </p:spPr>
      </p:pic>
      <p:pic>
        <p:nvPicPr>
          <p:cNvPr id="28674" name="Picture 2" descr="Empty basket and wickerwork 2 Пустая корзина и плетенные изделия 2 - Набор элементов для коллажей &quot; ALLDAY - народный сайт о ди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49080"/>
            <a:ext cx="4653125" cy="2132856"/>
          </a:xfrm>
          <a:prstGeom prst="rect">
            <a:avLst/>
          </a:prstGeom>
          <a:noFill/>
        </p:spPr>
      </p:pic>
      <p:pic>
        <p:nvPicPr>
          <p:cNvPr id="28676" name="Picture 4" descr="Луг, луговые цветы и травы - клипарт на прозрачном фоне &quot; Выпускные фотокниги, детские портреты, свадебные фотоальбомы, фотопл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45224"/>
            <a:ext cx="8964488" cy="1412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Бег лошади                         животное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>
              <a:snd r:embed="rId6" name="applause.wav"/>
            </a:hlinkClick>
          </p:cNvPr>
          <p:cNvSpPr/>
          <p:nvPr/>
        </p:nvSpPr>
        <p:spPr>
          <a:xfrm>
            <a:off x="971600" y="1268760"/>
            <a:ext cx="1872208" cy="86409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Рысь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0.0037 -0.00659 0.00555 -0.0085 0.01296 C -0.00816 0.02708 -0.00954 0.04143 -0.00729 0.05509 C -0.00555 0.06597 0.00868 0.07662 0.01459 0.08287 C 0.02084 0.08958 0.02726 0.09629 0.03299 0.10393 C 0.03542 0.10717 0.03768 0.11064 0.04028 0.11365 C 0.05191 0.12731 0.06285 0.13657 0.07188 0.15277 C 0.07327 0.15995 0.07535 0.16805 0.07188 0.17546 C 0.06962 0.18032 0.06459 0.18194 0.06094 0.18518 C 0.04514 0.19884 0.025 0.19907 0.0073 0.20486 C 0.0007 0.21064 -0.00573 0.21412 -0.01336 0.2162 C -0.01961 0.22176 -0.02829 0.22361 -0.03298 0.2324 C -0.03559 0.2375 -0.04027 0.24861 -0.04027 0.24861 C -0.04166 0.25949 -0.04479 0.2662 -0.04757 0.27638 C -0.04948 0.28356 -0.05034 0.29166 -0.05121 0.29907 C -0.04826 0.33819 -0.05121 0.3625 -0.02204 0.37546 C -0.01562 0.38217 -0.00885 0.38819 -0.00243 0.3949 C 0.00174 0.41203 -0.00468 0.38726 0.00122 0.40486 C 0.00226 0.40787 0.00365 0.41458 0.00365 0.41458 C 0.0033 0.41828 0.00382 0.42245 0.00243 0.42592 C -0.00104 0.43472 -0.00902 0.43819 -0.01458 0.44375 C -0.01354 0.45277 -0.01302 0.45555 -0.0085 0.46157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0.00602 -0.00451 0.00856 -0.00608 0.01458 C -0.00538 0.02546 0.00295 0.08588 -0.01215 0.09259 C -0.025 0.10972 -0.04444 0.11898 -0.06094 0.12847 C -0.07187 0.13472 -0.07951 0.14074 -0.09149 0.14305 C -0.10017 0.14977 -0.10903 0.15555 -0.11823 0.16088 C -0.13073 0.16805 -0.14549 0.17292 -0.15608 0.18518 C -0.16458 0.19491 -0.17309 0.20671 -0.18055 0.21782 C -0.18472 0.22407 -0.18698 0.23125 -0.19149 0.23727 C -0.19115 0.24815 -0.19167 0.25926 -0.19028 0.26991 C -0.18993 0.27222 -0.18663 0.27245 -0.18663 0.27477 C -0.18628 0.28518 -0.18733 0.2956 -0.18906 0.30555 C -0.18993 0.31111 -0.19583 0.31273 -0.19878 0.3169 C -0.20555 0.32592 -0.22101 0.33935 -0.23055 0.34305 C -0.24496 0.35741 -0.26458 0.35555 -0.28177 0.35926 C -0.28663 0.36134 -0.28906 0.36412 -0.29271 0.36898 C -0.30035 0.39977 -0.29705 0.34977 -0.29514 0.43565 C -0.29549 0.44375 -0.29496 0.45208 -0.29635 0.46018 C -0.2967 0.4625 -0.29896 0.46319 -0.3 0.46504 C -0.30017 0.46551 -0.3 0.4662 -0.3 0.46667 " pathEditMode="relative" ptsTypes="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1268760"/>
            <a:ext cx="223224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Крона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268760"/>
            <a:ext cx="201622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Уход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2" name="Picture 12" descr="Анимация для кулинарных постов и рецептов. . Часть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2915816" cy="3617745"/>
          </a:xfrm>
          <a:prstGeom prst="rect">
            <a:avLst/>
          </a:prstGeom>
          <a:noFill/>
        </p:spPr>
      </p:pic>
      <p:pic>
        <p:nvPicPr>
          <p:cNvPr id="28674" name="Picture 2" descr="Empty basket and wickerwork 2 Пустая корзина и плетенные изделия 2 - Набор элементов для коллажей &quot; ALLDAY - народный сайт о ди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49080"/>
            <a:ext cx="4653125" cy="2132856"/>
          </a:xfrm>
          <a:prstGeom prst="rect">
            <a:avLst/>
          </a:prstGeom>
          <a:noFill/>
        </p:spPr>
      </p:pic>
      <p:pic>
        <p:nvPicPr>
          <p:cNvPr id="28676" name="Picture 4" descr="Луг, луговые цветы и травы - клипарт на прозрачном фоне &quot; Выпускные фотокниги, детские портреты, свадебные фотоальбомы, фотопл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45224"/>
            <a:ext cx="8964488" cy="1412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Молодая ветка                      самовольный уход       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>
              <a:snd r:embed="rId6" name="applause.wav"/>
            </a:hlinkClick>
          </p:cNvPr>
          <p:cNvSpPr/>
          <p:nvPr/>
        </p:nvSpPr>
        <p:spPr>
          <a:xfrm>
            <a:off x="6516216" y="1268760"/>
            <a:ext cx="1872208" cy="86409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Побег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37 0.00393 -0.03941 0.0162 -0.04757 0.03264 C -0.04601 0.04514 -0.04497 0.05764 -0.04271 0.06991 C -0.04115 0.07824 -0.03663 0.0831 -0.03299 0.08958 C -0.02379 0.10648 -0.01476 0.12176 -0.00365 0.13657 C 0.00139 0.14329 0.0066 0.15023 0.01094 0.15787 C 0.0125 0.16088 0.01285 0.16481 0.01458 0.16759 C 0.01701 0.17176 0.02309 0.17893 0.02309 0.17893 C 0.02639 0.19236 0.02465 0.19537 0.01944 0.20486 C 0.0184 0.20671 0.01823 0.20972 0.01701 0.21134 C 0.01389 0.21551 0.00625 0.2169 0.00243 0.21944 C -0.00209 0.22245 -0.00608 0.22569 -0.01094 0.22778 C -0.02222 0.23866 -0.00886 0.22731 -0.02327 0.23426 C -0.02552 0.23542 -0.02709 0.23796 -0.02934 0.23912 C -0.03559 0.24259 -0.04254 0.24236 -0.04879 0.2456 C -0.06337 0.25347 -0.04983 0.24838 -0.06094 0.25208 C -0.06632 0.25625 -0.07292 0.2588 -0.07813 0.26343 C -0.09011 0.27407 -0.10122 0.28704 -0.11337 0.29768 C -0.11615 0.30301 -0.11927 0.3044 -0.12084 0.31065 C -0.12031 0.3206 -0.12153 0.33356 -0.11719 0.34305 C -0.11059 0.35718 -0.10018 0.37616 -0.09028 0.38704 C -0.08438 0.39352 -0.07795 0.39861 -0.07205 0.40486 C -0.0599 0.41736 -0.07257 0.40579 -0.06459 0.4162 C -0.05938 0.42292 -0.05295 0.42778 -0.04879 0.43588 C -0.04965 0.44398 -0.04965 0.45231 -0.05122 0.46018 C -0.05278 0.46852 -0.05608 0.4743 -0.05608 0.48287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64 0.00209 0.0073 0.0044 0.01337 0.00972 C 0.01667 0.01667 0.03855 0.03241 0.04132 0.03426 C 0.06928 0.05162 0.09653 0.06806 0.12553 0.08148 C 0.14671 0.10162 0.12032 0.07801 0.14497 0.09445 C 0.16494 0.10764 0.14254 0.09699 0.15487 0.10255 C 0.16146 0.10949 0.16424 0.11111 0.1658 0.12199 C 0.16546 0.12639 0.1658 0.13079 0.16459 0.13496 C 0.16233 0.14259 0.15869 0.14306 0.15487 0.14815 C 0.15313 0.1507 0.15209 0.15417 0.15 0.15625 C 0.14827 0.1581 0.14584 0.1581 0.14375 0.15949 C 0.13629 0.16435 0.13282 0.17084 0.12917 0.18056 C 0.13004 0.1963 0.12952 0.21227 0.1316 0.22778 C 0.13282 0.23634 0.14028 0.24097 0.14497 0.24722 C 0.15764 0.26412 0.17101 0.26945 0.18889 0.27153 C 0.19601 0.27477 0.20382 0.27338 0.21094 0.27639 C 0.23594 0.28704 0.25973 0.30903 0.27796 0.33334 C 0.28473 0.34236 0.29289 0.35139 0.29619 0.36435 C 0.29306 0.37662 0.28091 0.38796 0.27431 0.39676 C 0.27327 0.39815 0.27292 0.40023 0.27188 0.40162 C 0.26893 0.40533 0.26216 0.41158 0.26216 0.41158 C 0.25712 0.43171 0.25869 0.44005 0.26337 0.46829 C 0.26424 0.47315 0.27101 0.47986 0.27431 0.47986 " pathEditMode="relative" ptsTypes="fff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етские фоны. - Фоны для коллажей - Клипарты JPEG - Клипарты у Анн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629" cy="6858000"/>
          </a:xfrm>
          <a:prstGeom prst="rect">
            <a:avLst/>
          </a:prstGeom>
          <a:noFill/>
        </p:spPr>
      </p:pic>
      <p:pic>
        <p:nvPicPr>
          <p:cNvPr id="3" name="Picture 2" descr="Гифка Свинки - Анимашки - Анимация GIF - Картинки и анимации - Галерея GIF,PNG,JPG картино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288032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5472608" cy="22467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Помоги Огурчику, Помидорчику и Мистеру </a:t>
            </a:r>
            <a:r>
              <a:rPr lang="ru-RU" sz="2800" dirty="0" err="1" smtClean="0">
                <a:latin typeface="Bookman Old Style" pitchFamily="18" charset="0"/>
              </a:rPr>
              <a:t>Редискину</a:t>
            </a:r>
            <a:r>
              <a:rPr lang="ru-RU" sz="2800" dirty="0" smtClean="0">
                <a:latin typeface="Bookman Old Style" pitchFamily="18" charset="0"/>
              </a:rPr>
              <a:t> разобраться с упражнениями 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по русскому языку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20484" name="Picture 4" descr="Анимации Еда, Анимации Красный помидор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73016"/>
            <a:ext cx="2448272" cy="196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2" name="Picture 12" descr="Анимация для кулинарных постов и рецептов. . Часть 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780928"/>
            <a:ext cx="2160240" cy="2649053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827584" y="5661248"/>
            <a:ext cx="2016224" cy="10081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Огурчик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8" action="ppaction://hlinksldjump" highlightClick="1"/>
          </p:cNvPr>
          <p:cNvSpPr/>
          <p:nvPr/>
        </p:nvSpPr>
        <p:spPr>
          <a:xfrm>
            <a:off x="3491880" y="5661248"/>
            <a:ext cx="2520280" cy="10081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Помидорчик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9" action="ppaction://hlinksldjump" highlightClick="1">
              <a:snd r:embed="rId10" name="chimes.wav"/>
            </a:hlinkClick>
          </p:cNvPr>
          <p:cNvSpPr/>
          <p:nvPr/>
        </p:nvSpPr>
        <p:spPr>
          <a:xfrm>
            <a:off x="6588224" y="5661248"/>
            <a:ext cx="2376264" cy="93610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Мистер </a:t>
            </a:r>
          </a:p>
          <a:p>
            <a:pPr algn="ctr"/>
            <a:r>
              <a:rPr lang="ru-RU" dirty="0" err="1" smtClean="0"/>
              <a:t>Редискин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Анимация для кулинарных постов и рецептов. . Часть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3384376" cy="4199102"/>
          </a:xfrm>
          <a:prstGeom prst="rect">
            <a:avLst/>
          </a:prstGeom>
          <a:noFill/>
        </p:spPr>
      </p:pic>
      <p:pic>
        <p:nvPicPr>
          <p:cNvPr id="3" name="Picture 6" descr="Лужайка, зеленая трава, деревья в траве, цветы, бабочки над цветами, пейзаж на прозрачном фоне - клипарт для коллажей &quot; Выпуск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229200"/>
            <a:ext cx="3384376" cy="13431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6468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помощь!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6732240" y="5013176"/>
            <a:ext cx="2088232" cy="86409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>
              <a:snd r:embed="rId6" name="applause.wav"/>
            </a:hlinkClick>
          </p:cNvPr>
          <p:cNvSpPr/>
          <p:nvPr/>
        </p:nvSpPr>
        <p:spPr>
          <a:xfrm>
            <a:off x="6804248" y="6021288"/>
            <a:ext cx="1944216" cy="576064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49289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Гифка Свинки - Анимашки - Анимация GIF - Картинки и анимации - Галерея GIF,PNG,JPG картино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288032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Анимации Еда, Анимации Красный помидор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2448272" cy="196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2" descr="Анимация для кулинарных постов и рецептов. . Часть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01008"/>
            <a:ext cx="2160240" cy="2649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Рамки для фото с тэгом &quot;Пимбол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  <p:pic>
        <p:nvPicPr>
          <p:cNvPr id="14338" name="Picture 2" descr="Гифка Свинки - Анимашки - Анимация GIF - Картинки и анимации - Галерея GIF,PNG,JPG картино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92896"/>
            <a:ext cx="3888432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Помоги Огурчику правильно вставить буквы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>
              <a:snd r:embed="rId4" name="drumroll.wav"/>
            </a:hlinkClick>
          </p:cNvPr>
          <p:cNvSpPr/>
          <p:nvPr/>
        </p:nvSpPr>
        <p:spPr>
          <a:xfrm>
            <a:off x="6516216" y="5733256"/>
            <a:ext cx="1584176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ультяшные жирафы фото, Мультяшные жирафы фото обои рабочий стол, фото фотографии животные картинка жираф изображение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Веч  </a:t>
            </a:r>
            <a:r>
              <a:rPr lang="ru-RU" sz="4000" dirty="0" err="1" smtClean="0">
                <a:latin typeface="Bookman Old Style" pitchFamily="18" charset="0"/>
              </a:rPr>
              <a:t>р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92494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е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01317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и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314096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я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69269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Правильно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69269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Подумай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9" name="Picture 2" descr="Гифка Свинки - Анимашки - Анимация GIF - Картинки и анимации - Галерея GIF,PNG,JPG картино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64904"/>
            <a:ext cx="2664296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алее 9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6588224" y="5805264"/>
            <a:ext cx="1440160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84168" y="24208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121 0.00972 C 0.06319 0.01204 0.07465 0.01505 0.08663 0.01643 C 0.11684 0.01528 0.13108 0.01273 0.15729 0.00972 C 0.16649 0.00162 0.15799 0.0081 0.17934 0.00486 C 0.18646 0.0037 0.1941 -0.00255 0.20121 -0.00532 C 0.2066 -0.01065 0.21285 -0.01111 0.21823 -0.0162 C 0.22465 -0.02245 0.23125 -0.03241 0.23663 -0.03889 C 0.24045 -0.04398 0.24167 -0.05278 0.24392 -0.05926 C 0.24601 -0.06435 0.24913 -0.06945 0.25121 -0.07477 C 0.25746 -0.09144 0.26198 -0.10394 0.27569 -0.11204 C 0.28194 -0.12037 0.28941 -0.12685 0.29635 -0.13333 C 0.30608 -0.14352 0.3158 -0.1544 0.32569 -0.16412 C 0.32899 -0.17083 0.33316 -0.17755 0.33542 -0.18519 C 0.33646 -0.18843 0.33663 -0.19213 0.33785 -0.19514 C 0.33976 -0.19977 0.34479 -0.20602 0.34757 -0.20972 C 0.35087 -0.22315 0.35712 -0.23611 0.36215 -0.24884 C 0.36389 -0.25324 0.3658 -0.25718 0.36701 -0.26181 C 0.36788 -0.26505 0.36944 -0.27153 0.36944 -0.2713 C 0.37101 -0.28657 0.37361 -0.3037 0.36701 -0.3169 C 0.36476 -0.32616 0.36111 -0.33634 0.35608 -0.34306 C 0.3533 -0.35394 0.35121 -0.36551 0.35121 -0.37708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19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941 -0.00949 C 0.04358 -0.00394 0.04375 3.7037E-6 0.04671 0.00671 C 0.04827 0.00995 0.05157 0.01643 0.05157 0.01666 C 0.05348 0.02546 0.05487 0.03449 0.05886 0.04236 C 0.06164 0.05717 0.05782 0.04097 0.06372 0.05393 C 0.06997 0.06759 0.07414 0.08842 0.08455 0.09768 C 0.08629 0.10694 0.09132 0.11111 0.09549 0.11875 C 0.10139 0.12963 0.10903 0.13588 0.11737 0.14328 C 0.11945 0.14514 0.129 0.15532 0.13091 0.15787 C 0.1323 0.15972 0.13299 0.16273 0.13455 0.16435 C 0.1356 0.16551 0.13698 0.16527 0.1382 0.16597 C 0.14323 0.16944 0.1474 0.17338 0.15278 0.17569 C 0.15955 0.1824 0.16546 0.18796 0.17362 0.19051 C 0.18803 0.20208 0.20435 0.20833 0.22119 0.21157 C 0.23907 0.21944 0.2198 0.21157 0.26858 0.21481 C 0.27796 0.21551 0.28733 0.21851 0.29671 0.21967 C 0.32483 0.21851 0.32761 0.21828 0.34792 0.21481 C 0.3507 0.21296 0.35452 0.21319 0.35643 0.20995 C 0.36511 0.19606 0.35886 0.17407 0.35886 0.15625 " pathEditMode="relative" rAng="0" ptsTypes="ffffffffffffff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Летний отдых"/>
          <p:cNvPicPr>
            <a:picLocks noChangeAspect="1" noChangeArrowheads="1"/>
          </p:cNvPicPr>
          <p:nvPr/>
        </p:nvPicPr>
        <p:blipFill>
          <a:blip r:embed="rId2" cstate="print"/>
          <a:srcRect b="3907"/>
          <a:stretch>
            <a:fillRect/>
          </a:stretch>
        </p:blipFill>
        <p:spPr bwMode="auto">
          <a:xfrm>
            <a:off x="0" y="-171400"/>
            <a:ext cx="9753600" cy="7029400"/>
          </a:xfrm>
          <a:prstGeom prst="rect">
            <a:avLst/>
          </a:prstGeom>
          <a:noFill/>
        </p:spPr>
      </p:pic>
      <p:pic>
        <p:nvPicPr>
          <p:cNvPr id="3" name="Picture 2" descr="Гифка Свинки - Анимашки - Анимация GIF - Картинки и анимации - Галерея GIF,PNG,JPG картино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2448272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83768" y="170080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Bookman Old Style" pitchFamily="18" charset="0"/>
              </a:rPr>
              <a:t>ст</a:t>
            </a:r>
            <a:r>
              <a:rPr lang="ru-RU" sz="4000" dirty="0" smtClean="0">
                <a:latin typeface="Bookman Old Style" pitchFamily="18" charset="0"/>
              </a:rPr>
              <a:t>   </a:t>
            </a:r>
            <a:r>
              <a:rPr lang="ru-RU" sz="4000" dirty="0" err="1" smtClean="0">
                <a:latin typeface="Bookman Old Style" pitchFamily="18" charset="0"/>
              </a:rPr>
              <a:t>ит</a:t>
            </a:r>
            <a:r>
              <a:rPr lang="ru-RU" sz="4000" dirty="0" smtClean="0">
                <a:latin typeface="Bookman Old Style" pitchFamily="18" charset="0"/>
              </a:rPr>
              <a:t> 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9269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Правильно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69269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Подумай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64502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а</a:t>
            </a:r>
            <a:endParaRPr lang="ru-RU" sz="4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544522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о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386104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е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6588224" y="5733256"/>
            <a:ext cx="1512168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-1.85185E-6 C 0.00139 -0.01574 0.00225 -0.03194 0.00434 -0.04722 C 0.00521 -0.06111 0.00729 -0.07384 0.00972 -0.08727 C 0.01319 -0.13912 0.0118 -0.11852 0.01423 -0.2125 C 0.01441 -0.22199 0.0158 -0.23333 0.01857 -0.24143 C 0.01996 -0.25555 0.02361 -0.26666 0.02673 -0.2794 C 0.03003 -0.29236 0.03107 -0.30648 0.03576 -0.31805 C 0.0368 -0.33055 0.03906 -0.34259 0.04097 -0.35486 C 0.04062 -0.37893 0.0434 -0.40717 0.03576 -0.4287 C 0.03385 -0.44259 0.0309 -0.44491 0.0276 -0.45694 C 0.02725 -0.45879 0.02725 -0.46041 0.02673 -0.4618 C 0.02552 -0.46504 0.02222 -0.47037 0.02222 -0.46991 C 0.02083 -0.47963 0.01944 -0.47778 0.01684 -0.48518 C 0.01562 -0.49491 0.01354 -0.50393 0.01059 -0.51204 C 0.01093 -0.51875 0.01111 -0.52546 0.01146 -0.53217 C 0.01163 -0.53495 0.01198 -0.5375 0.01232 -0.54051 C 0.01267 -0.54213 0.01319 -0.54514 0.01319 -0.54514 " pathEditMode="relative" rAng="0" ptsTypes="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27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3.7037E-6 C 0.00608 0.00231 0.00955 -0.00139 0.01563 -0.00324 C 0.02188 -0.01042 0.02882 -0.00926 0.03715 -0.01135 C 0.04965 -0.01459 0.06302 -0.01621 0.07552 -0.01945 C 0.0875 -0.02246 0.09531 -0.03287 0.10712 -0.03565 C 0.11302 -0.04236 0.12309 -0.0463 0.13125 -0.04861 C 0.13872 -0.0544 0.14826 -0.05649 0.15712 -0.05857 C 0.16684 -0.06088 0.17552 -0.06505 0.18559 -0.06667 C 0.2875 -0.0625 0.29774 -0.09098 0.34271 -0.02269 C 0.34497 -0.01528 0.3474 -0.00996 0.34983 -0.00324 C 0.35174 0.00162 0.35278 0.00671 0.35417 0.01157 C 0.35451 0.01319 0.35556 0.01643 0.35556 0.01666 C 0.35521 0.02569 0.35521 0.03495 0.35417 0.04398 C 0.35313 0.05347 0.34861 0.06064 0.3441 0.06828 C 0.3434 0.06967 0.34358 0.07176 0.34271 0.07314 C 0.33403 0.08842 0.32274 0.09722 0.30694 0.10092 C 0.29965 0.10509 0.29184 0.10717 0.2842 0.11064 C 0.27326 0.10995 0.26076 0.11342 0.25122 0.1074 C 0.24826 0.10555 0.24479 0.10393 0.24271 0.10092 C 0.23993 0.09652 0.2342 0.08796 0.2342 0.08819 C 0.23194 0.08032 0.2309 0.07176 0.22708 0.06504 C 0.22743 0.04606 0.2276 0.02708 0.22847 0.0081 C 0.22865 0.00208 0.23229 0.00139 0.23559 -0.00324 C 0.24358 -0.01436 0.25191 -0.0294 0.26424 -0.03403 C 0.2776 -0.05718 0.31302 -0.05579 0.3342 -0.06019 C 0.37222 -0.05787 0.35243 -0.06343 0.36979 -0.04375 C 0.37309 -0.02917 0.37309 -0.01343 0.37413 0.00162 C 0.37309 0.01389 0.37309 0.02708 0.36701 0.0375 C 0.36354 0.05856 0.36406 0.0493 0.36406 0.06504 " pathEditMode="relative" rAng="0" ptsTypes="ffffffffffffffffffffffffffff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ольшой Венок Из Стилизованных Диких Цветов клипарты - ClipartLog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792" cy="685800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660232" y="5661248"/>
            <a:ext cx="1728192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Гифка Свинки - Анимашки - Анимация GIF - Картинки и анимации - Галерея GIF,PNG,JPG картино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916832"/>
            <a:ext cx="2448272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98072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Bookman Old Style" pitchFamily="18" charset="0"/>
              </a:rPr>
              <a:t>астье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Правильно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11247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Подумай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49289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Bookman Old Style" pitchFamily="18" charset="0"/>
              </a:rPr>
              <a:t>сщ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443711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Bookman Old Style" pitchFamily="18" charset="0"/>
              </a:rPr>
              <a:t>сч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336" y="1700808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Bookman Old Style" pitchFamily="18" charset="0"/>
              </a:rPr>
              <a:t>щ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3861048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Bookman Old Style" pitchFamily="18" charset="0"/>
              </a:rPr>
              <a:t>зч</a:t>
            </a:r>
            <a:endParaRPr lang="ru-RU" sz="4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125 C 0.03663 -0.00417 0.04774 -0.0088 0.05816 -0.00579 C 0.08993 0.00301 0.12239 0.01204 0.15451 0.01458 C 0.15989 0.0169 0.16476 0.0213 0.17031 0.02315 C 0.18733 0.02801 0.20677 0.02847 0.22396 0.02986 C 0.25573 0.04074 0.28611 0.03519 0.3191 0.0331 C 0.32274 0.03195 0.32639 0.03056 0.33003 0.02986 C 0.33403 0.02894 0.33837 0.0294 0.34236 0.02801 C 0.35243 0.02523 0.35503 0.01875 0.36424 0.01458 C 0.37569 0.00949 0.38802 0.00533 0.39965 0.00116 C 0.41146 -0.02477 0.4026 -0.05717 0.40937 -0.08542 C 0.40851 -0.10602 0.40972 -0.10949 0.40451 -0.12407 C 0.40139 -0.1456 0.38871 -0.15694 0.37639 -0.16805 C 0.36111 -0.18217 0.34618 -0.19653 0.3276 -0.20023 C 0.30642 -0.20995 0.27222 -0.20116 0.25694 -0.20023 C 0.24687 -0.1956 0.23976 -0.18333 0.23246 -0.17315 C 0.22934 -0.16898 0.2276 -0.15625 0.2276 -0.15602 C 0.22847 -0.14051 0.22864 -0.12454 0.23003 -0.10903 C 0.23108 -0.09745 0.24201 -0.08426 0.24722 -0.07685 C 0.2566 -0.06389 0.27621 -0.04074 0.29114 -0.03958 C 0.31024 -0.03819 0.32934 -0.03842 0.34844 -0.03796 C 0.36632 -0.03912 0.3842 -0.03912 0.40208 -0.0412 C 0.40729 -0.0419 0.4125 -0.05579 0.41545 -0.05972 C 0.42153 -0.06829 0.4276 -0.07685 0.43368 -0.08542 C 0.43767 -0.09097 0.4401 -0.10347 0.44358 -0.11065 C 0.44566 -0.12268 0.44687 -0.13449 0.44965 -0.1463 C 0.44809 -0.21319 0.45243 -0.22199 0.44479 -0.26458 C 0.44323 -0.27315 0.43993 -0.27801 0.43611 -0.28657 C 0.43264 -0.29467 0.43229 -0.30764 0.42639 -0.31366 C 0.42187 -0.31852 0.41719 -0.32338 0.41302 -0.3287 C 0.40226 -0.34259 0.39392 -0.35833 0.38003 -0.3662 C 0.37292 -0.37592 0.3717 -0.37893 0.36302 -0.38287 C 0.35521 -0.3912 0.35989 -0.3868 0.34844 -0.39467 C 0.34531 -0.39699 0.34305 -0.40069 0.33993 -0.40324 C 0.33524 -0.40671 0.32969 -0.4081 0.32517 -0.41157 C 0.30469 -0.42778 0.33021 -0.41111 0.31059 -0.42199 C 0.30139 -0.42708 0.29427 -0.43819 0.28489 -0.44213 C 0.28264 -0.44537 0.27986 -0.44745 0.2776 -0.45069 C 0.26962 -0.4618 0.26424 -0.47639 0.25816 -0.48958 C 0.25677 -0.50092 0.25694 -0.4963 0.25694 -0.50301 " pathEditMode="relative" rAng="0" ptsTypes="fffffffffffffffffffffffffffffffffffffff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219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0.0456 C 0.05539 0.04606 0.0592 0.04444 0.05938 0.04722 C 0.06094 0.06597 0.05782 0.09329 0.05209 0.11227 C 0.05018 0.13079 0.04896 0.14907 0.04723 0.16759 C 0.04757 0.18611 0.04775 0.2044 0.04844 0.22292 C 0.04966 0.25185 0.06181 0.30046 0.0717 0.32685 C 0.07761 0.35926 0.09184 0.38819 0.10452 0.41643 C 0.10591 0.42616 0.11129 0.43866 0.11684 0.4456 C 0.11841 0.45069 0.12014 0.45764 0.12292 0.46204 C 0.12431 0.46412 0.12657 0.46481 0.12778 0.4669 C 0.13056 0.4713 0.13264 0.47662 0.13507 0.48148 C 0.13646 0.48403 0.13924 0.48449 0.14115 0.48634 C 0.14341 0.48866 0.14514 0.4919 0.14723 0.49444 C 0.15122 0.49907 0.15712 0.50092 0.16181 0.50417 C 0.16389 0.5125 0.17118 0.51435 0.17657 0.51875 C 0.18195 0.52338 0.18872 0.52801 0.19358 0.53356 C 0.20105 0.54213 0.21077 0.55347 0.22049 0.55787 C 0.23316 0.5706 0.24757 0.57847 0.26059 0.59028 C 0.27743 0.60579 0.26545 0.59861 0.27778 0.60509 C 0.2882 0.61898 0.30278 0.62523 0.31684 0.6294 C 0.35087 0.63958 0.38091 0.64236 0.41684 0.6456 C 0.42084 0.64514 0.425 0.64537 0.429 0.64398 C 0.43316 0.64236 0.43594 0.6368 0.43993 0.63426 C 0.44653 0.62986 0.44601 0.63241 0.45209 0.62616 C 0.45382 0.6243 0.45556 0.62199 0.45695 0.61967 C 0.45886 0.61667 0.46181 0.60995 0.46181 0.61018 C 0.4658 0.58842 0.46962 0.57963 0.46545 0.55463 C 0.46511 0.55255 0.4566 0.53356 0.45452 0.53032 C 0.45226 0.52685 0.44723 0.52037 0.44723 0.5206 C 0.40851 0.5213 0.37848 0.50833 0.35695 0.55139 C 0.35573 0.55764 0.35434 0.56435 0.35452 0.57083 C 0.35469 0.57847 0.35573 0.58611 0.35695 0.59352 C 0.36059 0.61458 0.38959 0.61296 0.40209 0.61967 C 0.40452 0.61921 0.40747 0.62014 0.40938 0.61805 C 0.41094 0.6162 0.4099 0.6125 0.41059 0.60995 C 0.41111 0.6081 0.41216 0.60671 0.41302 0.60509 C 0.41754 0.57477 0.41511 0.59421 0.41806 0.54653 C 0.41771 0.53518 0.41806 0.52361 0.41684 0.51227 C 0.4165 0.5081 0.41181 0.50694 0.40938 0.50417 C 0.40209 0.49583 0.39861 0.49444 0.38872 0.4912 C 0.38073 0.48426 0.3783 0.48634 0.36684 0.48634 " pathEditMode="relative" rAng="0" ptsTypes="ffffffffffffffffffffffffffffffffffffffff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DScreen: Мой маленький пони Дружба это Магия пони фоне голубого неба облака мультфильмы desktop bakc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Гифка Свинки - Анимашки - Анимация GIF - Картинки и анимации - Галерея GIF,PNG,JPG картино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2448272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83671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Bookman Old Style" pitchFamily="18" charset="0"/>
              </a:rPr>
              <a:t>Проч</a:t>
            </a:r>
            <a:r>
              <a:rPr lang="ru-RU" sz="4000" dirty="0" smtClean="0">
                <a:latin typeface="Bookman Old Style" pitchFamily="18" charset="0"/>
              </a:rPr>
              <a:t>   тал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а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50912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е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494116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и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191683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я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443711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э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6804248" y="5589240"/>
            <a:ext cx="1728192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3568" y="6206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Правильно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54868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Подумай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0255 C 0.01355 -0.00463 0.01563 -0.00417 0.02032 -0.00718 C 0.03073 -0.01412 0.03924 -0.025 0.04966 -0.03171 C 0.06303 -0.04954 0.0783 -0.0618 0.09584 -0.07083 C 0.10105 -0.07963 0.10712 -0.08403 0.11303 -0.0919 C 0.11407 -0.09352 0.11441 -0.09537 0.11546 -0.09676 C 0.11858 -0.10046 0.12448 -0.10393 0.12761 -0.10833 C 0.12952 -0.11065 0.13073 -0.11366 0.13247 -0.1162 C 0.13525 -0.12014 0.14098 -0.12755 0.14098 -0.12731 C 0.14549 -0.1456 0.14931 -0.16389 0.15209 -0.18287 C 0.15434 -0.21505 0.15469 -0.21319 0.15209 -0.26088 C 0.15174 -0.26759 0.14705 -0.26968 0.14341 -0.27222 C 0.13455 -0.2787 0.12657 -0.28495 0.11789 -0.2919 C 0.11164 -0.29676 0.10643 -0.30509 0.09966 -0.3081 C 0.09514 -0.31389 0.0908 -0.31852 0.0849 -0.32106 C 0.07917 -0.33102 0.07101 -0.33264 0.06424 -0.34051 C 0.0573 -0.34861 0.05122 -0.3581 0.04341 -0.36505 C 0.04115 -0.37292 0.03959 -0.38079 0.03612 -0.38773 C 0.03368 -0.40046 0.02952 -0.41574 0.02396 -0.42685 C 0.02188 -0.43819 0.01823 -0.44815 0.01546 -0.45926 C 0.01459 -0.4625 0.01303 -0.46898 0.01303 -0.46875 C 0.01389 -0.49329 0.01407 -0.51782 0.01546 -0.54213 C 0.01563 -0.5456 0.01789 -0.55208 0.01789 -0.55185 C 0.01667 -0.59537 0.01667 -0.58009 0.01667 -0.59745 " pathEditMode="relative" rAng="0" ptsTypes="fffffffffffffffffffffff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6945E-18 C -0.00139 0.00555 -0.00278 0.01064 -0.00382 0.0162 C -0.00243 0.03078 0.00104 0.03958 0.00608 0.05208 C 0.01493 0.07384 0.00625 0.05671 0.01823 0.07801 C 0.01927 0.07986 0.02552 0.08333 0.02674 0.08449 C 0.03264 0.08912 0.03715 0.0956 0.04375 0.0993 C 0.04826 0.10185 0.05503 0.10301 0.05972 0.10416 C 0.07274 0.10347 0.08733 0.10949 0.09878 0.10092 C 0.10677 0.0949 0.10903 0.08657 0.11458 0.07801 C 0.1217 0.06689 0.11719 0.07916 0.12309 0.06828 C 0.13542 0.04513 0.14149 0.01805 0.14497 -0.00973 C 0.14444 -0.02176 0.14653 -0.03473 0.14253 -0.04561 C 0.13941 -0.05394 0.14115 -0.04746 0.13646 -0.05371 C 0.13229 -0.05926 0.13385 -0.06065 0.12917 -0.06505 C 0.11424 -0.07917 0.1026 -0.08426 0.08403 -0.08612 C 0.0658 -0.08565 0.0474 -0.08588 0.02917 -0.08449 C 0.01997 -0.0838 0.01181 -0.06875 0.00365 -0.06343 C 0.00087 -0.05764 -0.00139 -0.05579 -0.00625 -0.05371 C -0.00972 -0.04746 -0.01267 -0.03982 -0.01719 -0.03565 C -0.0224 -0.025 -0.02517 -0.01343 -0.02813 -0.00162 C -0.03073 0.0243 -0.03194 0.02569 -0.02934 0.0537 C -0.02847 0.06296 -0.02292 0.07176 -0.01962 0.07963 C -0.0092 0.10463 0.01198 0.12222 0.02917 0.13819 C 0.04288 0.15092 0.05642 0.16412 0.07066 0.17569 C 0.0724 0.17708 0.07361 0.17939 0.07552 0.18055 C 0.07899 0.18263 0.08646 0.18541 0.08646 0.18541 C 0.08785 0.18472 0.09583 0.18055 0.0974 0.17893 C 0.10417 0.17152 0.09878 0.17407 0.10365 0.16597 C 0.10833 0.15833 0.11476 0.14791 0.12187 0.14467 C 0.12517 0.13171 0.13073 0.11875 0.13646 0.1074 C 0.14306 0.09421 0.13472 0.10301 0.14253 0.09606 C 0.14497 0.08657 0.15208 0.07986 0.15608 0.07152 C 0.16076 0.06134 0.16458 0.05069 0.16944 0.04074 C 0.17483 0.03009 0.16997 0.03217 0.17795 0.02106 C 0.18003 0.00995 0.18507 0.0081 0.1901 3.46945E-18 C 0.19392 -0.00602 0.19826 -0.01065 0.20243 -0.01621 C 0.20382 -0.01806 0.20434 -0.0213 0.20608 -0.02269 C 0.21146 -0.02755 0.2224 -0.02987 0.22795 -0.03079 C 0.24375 -0.03033 0.25972 -0.03056 0.27552 -0.02917 C 0.28958 -0.02801 0.30295 -0.01968 0.31701 -0.01783 C 0.3316 -0.01135 0.34722 -0.01945 0.36215 -0.01945 " pathEditMode="relative" ptsTypes="ffffffffffffffffffffffffffffffffffffffff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3" grpId="2"/>
      <p:bldP spid="1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Обла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Гифка Свинки - Анимашки - Анимация GIF - Картинки и анимации - Галерея GIF,PNG,JPG картино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00808"/>
            <a:ext cx="295232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19672" y="260648"/>
            <a:ext cx="6353021" cy="923330"/>
          </a:xfrm>
          <a:prstGeom prst="rect">
            <a:avLst/>
          </a:prstGeom>
          <a:noFill/>
        </p:spPr>
        <p:txBody>
          <a:bodyPr wrap="none" lIns="91440" tIns="45720" rIns="91440" bIns="45720" anchor="b" anchorCtr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помощь!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6948264" y="5157192"/>
            <a:ext cx="1800200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>
              <a:snd r:embed="rId6" name="drumroll.wav"/>
            </a:hlinkClick>
          </p:cNvPr>
          <p:cNvSpPr/>
          <p:nvPr/>
        </p:nvSpPr>
        <p:spPr>
          <a:xfrm>
            <a:off x="6948264" y="6237312"/>
            <a:ext cx="1728192" cy="504056"/>
          </a:xfrm>
          <a:prstGeom prst="actionButtonE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орум для родителей Детство.ру - Показать сообщение отдельно - ФОНЫ для Photoshop в JPG, PNG (Трафик)"/>
          <p:cNvPicPr>
            <a:picLocks noChangeAspect="1" noChangeArrowheads="1"/>
          </p:cNvPicPr>
          <p:nvPr/>
        </p:nvPicPr>
        <p:blipFill>
          <a:blip r:embed="rId2" cstate="print"/>
          <a:srcRect r="11873"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pic>
        <p:nvPicPr>
          <p:cNvPr id="3" name="Picture 4" descr="Анимации Еда, Анимации Красный помидор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448272" cy="196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19672" y="47667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Помоги Помидорчику правильно определить антонимы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6732240" y="5517232"/>
            <a:ext cx="1944216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169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Интерактивная презентация  по русскому языку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презентация  по русскому языку</dc:title>
  <dc:creator>Наталья</dc:creator>
  <cp:lastModifiedBy>admin</cp:lastModifiedBy>
  <cp:revision>62</cp:revision>
  <dcterms:created xsi:type="dcterms:W3CDTF">2015-05-10T13:03:42Z</dcterms:created>
  <dcterms:modified xsi:type="dcterms:W3CDTF">2016-05-12T16:16:30Z</dcterms:modified>
</cp:coreProperties>
</file>