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DDF5DB-5255-4B6C-A53C-F8380377F125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5D86EC3-F133-4A85-9AF1-DBA9AB3116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1200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DF5DB-5255-4B6C-A53C-F8380377F125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86EC3-F133-4A85-9AF1-DBA9AB3116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0179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DF5DB-5255-4B6C-A53C-F8380377F125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86EC3-F133-4A85-9AF1-DBA9AB3116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8913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8D5B81-3A7C-487B-B82B-8EBC758E04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409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736B5-D79E-43E9-AC34-9371935EB6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1897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4F69-C215-40C4-98F8-FD1FE4006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785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22915-A4AD-462A-8315-A55BB8A0A9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961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37B4-103E-4E88-9467-F569FADF4A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946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2D83-3F28-4C22-8F9A-A9DD2AD99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598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AC60C-F5FF-4EA4-B661-EDBA048713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8239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8D028-7D80-48CE-97AF-A6CD7BF67A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240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DF5DB-5255-4B6C-A53C-F8380377F125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86EC3-F133-4A85-9AF1-DBA9AB3116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4686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CA963-6FE0-46E9-93CC-D2D75BB11B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8060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B27BA-7993-4E70-8E3A-DBA1CF0D5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425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D1DC-B5F2-420D-BB2A-7B06C2BCE4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867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DF5DB-5255-4B6C-A53C-F8380377F125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86EC3-F133-4A85-9AF1-DBA9AB3116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194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DF5DB-5255-4B6C-A53C-F8380377F125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86EC3-F133-4A85-9AF1-DBA9AB3116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2586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DF5DB-5255-4B6C-A53C-F8380377F125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86EC3-F133-4A85-9AF1-DBA9AB3116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0999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DF5DB-5255-4B6C-A53C-F8380377F125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86EC3-F133-4A85-9AF1-DBA9AB3116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3798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DF5DB-5255-4B6C-A53C-F8380377F125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86EC3-F133-4A85-9AF1-DBA9AB3116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7411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DF5DB-5255-4B6C-A53C-F8380377F125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86EC3-F133-4A85-9AF1-DBA9AB3116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5690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DF5DB-5255-4B6C-A53C-F8380377F125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86EC3-F133-4A85-9AF1-DBA9AB3116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16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3CDDF5DB-5255-4B6C-A53C-F8380377F125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65D86EC3-F133-4A85-9AF1-DBA9AB31164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3AFCAB5-7DDC-4EF4-9812-D9D56F2E6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764704"/>
            <a:ext cx="6768751" cy="2952327"/>
          </a:xfrm>
        </p:spPr>
        <p:txBody>
          <a:bodyPr/>
          <a:lstStyle/>
          <a:p>
            <a:r>
              <a:rPr lang="ru-RU" sz="5400" dirty="0" smtClean="0">
                <a:solidFill>
                  <a:srgbClr val="0070C0"/>
                </a:solidFill>
              </a:rPr>
              <a:t>МЕБЕЛЬ ИЗ КОНСТРУКТОРОВ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713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182" y="4941168"/>
            <a:ext cx="1961017" cy="1215008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ШКАФ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0386" y="3286704"/>
            <a:ext cx="3854187" cy="28906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4827" y="665692"/>
            <a:ext cx="3240359" cy="243026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3701" y="805869"/>
            <a:ext cx="4361767" cy="3271325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5220072" y="1289403"/>
            <a:ext cx="3779912" cy="2304256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Тимур: «Мы построили шкаф для девочек. Они туда одежду для кукол положили.»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2483768" y="3192388"/>
            <a:ext cx="3096344" cy="2088232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Гоша: «Я хотел построить шкаф, как у бабушки.»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434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3236639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ТУМБОЧКА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519" y="2360881"/>
            <a:ext cx="4704522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0088" y="2434808"/>
            <a:ext cx="4719868" cy="3539901"/>
          </a:xfrm>
        </p:spPr>
      </p:pic>
      <p:sp>
        <p:nvSpPr>
          <p:cNvPr id="3" name="Облако 2"/>
          <p:cNvSpPr/>
          <p:nvPr/>
        </p:nvSpPr>
        <p:spPr>
          <a:xfrm>
            <a:off x="3055258" y="1628800"/>
            <a:ext cx="4037022" cy="187220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Катя В.: « Тумбочки в спальне у мамы стоят. Там журналы лежат.»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775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836712"/>
            <a:ext cx="252028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КРЕСЛО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0686" y="1501949"/>
            <a:ext cx="5379009" cy="4032448"/>
          </a:xfrm>
        </p:spPr>
      </p:pic>
      <p:sp>
        <p:nvSpPr>
          <p:cNvPr id="2" name="Облако 1"/>
          <p:cNvSpPr/>
          <p:nvPr/>
        </p:nvSpPr>
        <p:spPr>
          <a:xfrm>
            <a:off x="251520" y="2132856"/>
            <a:ext cx="4824536" cy="1728192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Саша С.: « Я кресло придумал. Оно разбирается и на нём можно стать.»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175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476672"/>
            <a:ext cx="2228527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ТРЮМО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6170" y="1412776"/>
            <a:ext cx="5760639" cy="4320480"/>
          </a:xfrm>
        </p:spPr>
      </p:pic>
      <p:sp>
        <p:nvSpPr>
          <p:cNvPr id="2" name="Облако 1"/>
          <p:cNvSpPr/>
          <p:nvPr/>
        </p:nvSpPr>
        <p:spPr>
          <a:xfrm>
            <a:off x="251520" y="1628800"/>
            <a:ext cx="4608512" cy="2664296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Лиза и Лариса сделали трюмо из конструктора «ТИКО»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623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В рамках тематической недели во второй младшей группе (3-4 года) «Предметы вокруг нас. Мебель»  мы с детьми познакомились со свойствами, целевом назначении и функции мебели. Конструировали мебель из   разного вида конструкторов. И вот, что у нас получилось!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836915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1880" y="188640"/>
            <a:ext cx="2664296" cy="1143000"/>
          </a:xfrm>
        </p:spPr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</a:rPr>
              <a:t>СТОЛ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9081" y="3958779"/>
            <a:ext cx="3086100" cy="231457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4" y="646609"/>
            <a:ext cx="3087687" cy="231576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1779" y="1870515"/>
            <a:ext cx="4320481" cy="3240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7800" y="575683"/>
            <a:ext cx="3096345" cy="2322259"/>
          </a:xfrm>
          <a:prstGeom prst="rect">
            <a:avLst/>
          </a:prstGeom>
        </p:spPr>
      </p:pic>
      <p:sp>
        <p:nvSpPr>
          <p:cNvPr id="2" name="Облако 1"/>
          <p:cNvSpPr/>
          <p:nvPr/>
        </p:nvSpPr>
        <p:spPr>
          <a:xfrm>
            <a:off x="92676" y="3284985"/>
            <a:ext cx="3543220" cy="2227664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Катя Л.: «Мой  стол для кукольной посуды.»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5796136" y="2708920"/>
            <a:ext cx="3140966" cy="1728192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Лёша: « А я построил три разных стола.»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848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64553" y="332656"/>
            <a:ext cx="2012121" cy="1143000"/>
          </a:xfrm>
        </p:spPr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</a:rPr>
              <a:t>СТОЛ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4545" y="620688"/>
            <a:ext cx="4032448" cy="302433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4197" y="1749747"/>
            <a:ext cx="3759762" cy="281982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0951" y="3058258"/>
            <a:ext cx="3335356" cy="2501517"/>
          </a:xfrm>
          <a:prstGeom prst="rect">
            <a:avLst/>
          </a:prstGeom>
        </p:spPr>
      </p:pic>
      <p:sp>
        <p:nvSpPr>
          <p:cNvPr id="2" name="Облако 1"/>
          <p:cNvSpPr/>
          <p:nvPr/>
        </p:nvSpPr>
        <p:spPr>
          <a:xfrm>
            <a:off x="0" y="3789040"/>
            <a:ext cx="3437872" cy="216024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Настя: «Этот стол для трёх медведей.»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5344606" y="404664"/>
            <a:ext cx="3672408" cy="187220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Миша: «Я быстро стол построил из кубика и кирпичика.»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4788024" y="5157192"/>
            <a:ext cx="3456384" cy="144016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Лиза: «Мой стол яркий, красивый. Я его быстро построила.»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26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243691"/>
            <a:ext cx="2012503" cy="1143000"/>
          </a:xfrm>
        </p:spPr>
        <p:txBody>
          <a:bodyPr/>
          <a:lstStyle/>
          <a:p>
            <a:r>
              <a:rPr lang="ru-RU" sz="4800" dirty="0" smtClean="0">
                <a:solidFill>
                  <a:srgbClr val="0070C0"/>
                </a:solidFill>
              </a:rPr>
              <a:t>СТУЛ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086100" cy="23145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1800" y="502593"/>
            <a:ext cx="3087687" cy="231576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028" y="4077312"/>
            <a:ext cx="3091399" cy="2318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2525" y="4230947"/>
            <a:ext cx="2915816" cy="2186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3594" y="3840397"/>
            <a:ext cx="3362159" cy="2521620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3123126" y="2466681"/>
            <a:ext cx="3960440" cy="190689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Артём: « А мы с Сашей вместе строили. У нас крепкие стулья.»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07504" y="1988840"/>
            <a:ext cx="3312368" cy="1584176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Денис: « Я построил стульчик для себя, мамы и папы.»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3995936" y="22900"/>
            <a:ext cx="3374052" cy="1422412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Лариса: «У меня стул с высокой спинкой. На нём сидеть хорошо.»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969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16632"/>
            <a:ext cx="2804591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КРОВАТЬ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426600" cy="2569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4271" y="502593"/>
            <a:ext cx="3087687" cy="231576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00" y="3333660"/>
            <a:ext cx="3744416" cy="2808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99426"/>
            <a:ext cx="4139952" cy="3104964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2339752" y="1700808"/>
            <a:ext cx="4824535" cy="2016224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Эвелина: « Мы построили новые кроватки для наших кукол.»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642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900"/>
            <a:ext cx="2804591" cy="885820"/>
          </a:xfrm>
        </p:spPr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</a:rPr>
              <a:t>КРОВАТЬ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3384376" cy="25382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3447727" cy="258579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4582" y="808145"/>
            <a:ext cx="4379979" cy="3284984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971600" y="3200466"/>
            <a:ext cx="4320480" cy="1596685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Милана: «Это для малышек кроватки, чтобы они не упали.»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4914868" y="4293096"/>
            <a:ext cx="3950227" cy="223224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Петя: « Я ещё свет сделал на кроватке, чтобы малыш не боялся.»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716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2228527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ДИВАН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4248472" cy="31863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2"/>
            <a:ext cx="4239815" cy="317986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4139952" cy="3104964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4427984" y="2564904"/>
            <a:ext cx="4464496" cy="1584176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Даня: «Диван нужен, чтобы сидеть и отдыхать.»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79512" y="4369414"/>
            <a:ext cx="4248472" cy="179589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Илья: « Мой диван большой, на нем даже жираф может лежать.»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397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2160240" cy="1070992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ДИВАН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0542" y="2771837"/>
            <a:ext cx="4416491" cy="3312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25" y="116632"/>
            <a:ext cx="3879775" cy="290983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3016"/>
            <a:ext cx="4248472" cy="3186354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179512" y="1628800"/>
            <a:ext cx="3960440" cy="1944216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Таня: «Мой диван для принцессы. Он красивый.»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3923928" y="2420888"/>
            <a:ext cx="4824536" cy="180020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Денис: «Я долго строил диван, он у меня с лесенкой получился. А Максим мне помогал.»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1359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biel z ozdobnikiem">
  <a:themeElements>
    <a:clrScheme name="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12</Template>
  <TotalTime>129</TotalTime>
  <Words>323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biel z ozdobnikiem</vt:lpstr>
      <vt:lpstr>1_Default Design</vt:lpstr>
      <vt:lpstr>МЕБЕЛЬ ИЗ КОНСТРУКТОРОВ</vt:lpstr>
      <vt:lpstr>Презентация PowerPoint</vt:lpstr>
      <vt:lpstr>СТОЛ</vt:lpstr>
      <vt:lpstr>СТОЛ</vt:lpstr>
      <vt:lpstr>СТУЛ</vt:lpstr>
      <vt:lpstr>КРОВАТЬ</vt:lpstr>
      <vt:lpstr>КРОВАТЬ</vt:lpstr>
      <vt:lpstr>ДИВАН</vt:lpstr>
      <vt:lpstr>ДИВАН</vt:lpstr>
      <vt:lpstr>ШКАФ</vt:lpstr>
      <vt:lpstr>ТУМБОЧКА</vt:lpstr>
      <vt:lpstr>КРЕСЛО</vt:lpstr>
      <vt:lpstr>ТРЮМО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МЕБЕЛЬ ИЗ КОНСТРУКТОРОВ</dc:title>
  <dc:creator>олег</dc:creator>
  <cp:lastModifiedBy>admin</cp:lastModifiedBy>
  <cp:revision>13</cp:revision>
  <dcterms:created xsi:type="dcterms:W3CDTF">2016-01-31T09:05:54Z</dcterms:created>
  <dcterms:modified xsi:type="dcterms:W3CDTF">2016-04-12T15:56:07Z</dcterms:modified>
</cp:coreProperties>
</file>