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8B5EB-1B6C-46F2-BD93-7EFE693FF05A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03974-6C94-44B1-AD1D-315745174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25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Титульный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03974-6C94-44B1-AD1D-31574517407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2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C1E819D-A7F8-4458-AFE8-644C11F0D8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A2C449-744B-496A-B89F-50AA99BDC30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367" y="0"/>
            <a:ext cx="9349784" cy="68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221088"/>
            <a:ext cx="7992888" cy="936104"/>
          </a:xfrm>
        </p:spPr>
        <p:txBody>
          <a:bodyPr>
            <a:noAutofit/>
            <a:scene3d>
              <a:camera prst="perspectiveAbove"/>
              <a:lightRig rig="threePt" dir="t"/>
            </a:scene3d>
          </a:bodyPr>
          <a:lstStyle/>
          <a:p>
            <a:pPr algn="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Заголовок слайда</a:t>
            </a:r>
            <a:endParaRPr lang="ru-RU" sz="6000" dirty="0">
              <a:solidFill>
                <a:schemeClr val="accent4">
                  <a:lumMod val="75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5445224"/>
            <a:ext cx="7690048" cy="865938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a typeface="BatangChe" panose="02030609000101010101" pitchFamily="49" charset="-127"/>
                <a:cs typeface="Estrangelo Edessa" panose="03080600000000000000" pitchFamily="66" charset="0"/>
              </a:rPr>
              <a:t>Подзаголовок  слайда</a:t>
            </a:r>
            <a:endParaRPr lang="ru-RU" sz="3600" dirty="0">
              <a:solidFill>
                <a:schemeClr val="accent4">
                  <a:lumMod val="50000"/>
                </a:schemeClr>
              </a:solidFill>
              <a:ea typeface="BatangChe" panose="02030609000101010101" pitchFamily="49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653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775" y="-85105"/>
            <a:ext cx="9314042" cy="4104000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429000"/>
            <a:ext cx="7618040" cy="1008112"/>
          </a:xfrm>
        </p:spPr>
        <p:txBody>
          <a:bodyPr>
            <a:normAutofit/>
          </a:bodyPr>
          <a:lstStyle/>
          <a:p>
            <a:r>
              <a:rPr lang="ru-RU" sz="4400" spc="3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Заголовок   слайда</a:t>
            </a:r>
            <a:endParaRPr lang="ru-RU" sz="4400" spc="300" dirty="0">
              <a:solidFill>
                <a:schemeClr val="accent4">
                  <a:lumMod val="40000"/>
                  <a:lumOff val="60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581127"/>
            <a:ext cx="7185992" cy="187220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a typeface="BatangChe" panose="02030609000101010101" pitchFamily="49" charset="-127"/>
                <a:cs typeface="CordiaUPC" panose="020B0304020202020204" pitchFamily="34" charset="-34"/>
              </a:rPr>
              <a:t>Текст   слайда</a:t>
            </a:r>
          </a:p>
        </p:txBody>
      </p:sp>
    </p:spTree>
    <p:extLst>
      <p:ext uri="{BB962C8B-B14F-4D97-AF65-F5344CB8AC3E}">
        <p14:creationId xmlns:p14="http://schemas.microsoft.com/office/powerpoint/2010/main" val="1511962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010" y="79571"/>
            <a:ext cx="9336578" cy="6876000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1"/>
            <a:ext cx="6984776" cy="1008111"/>
          </a:xfrm>
        </p:spPr>
        <p:txBody>
          <a:bodyPr>
            <a:noAutofit/>
          </a:bodyPr>
          <a:lstStyle/>
          <a:p>
            <a:r>
              <a:rPr lang="ru-RU" sz="4400" spc="3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Заголовок  слайда</a:t>
            </a:r>
            <a:endParaRPr lang="ru-RU" sz="4400" spc="300" dirty="0">
              <a:solidFill>
                <a:schemeClr val="accent4">
                  <a:lumMod val="40000"/>
                  <a:lumOff val="60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3068960"/>
            <a:ext cx="2950936" cy="323752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Текст   слайда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4088" y="2492896"/>
            <a:ext cx="2865512" cy="1872209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ru-RU" sz="2800" dirty="0" smtClean="0"/>
              <a:t>Текст  слайда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62300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3"/>
            <a:ext cx="9202432" cy="4680000"/>
          </a:xfrm>
          <a:prstGeom prst="rect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112500"/>
          </a:effec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548681"/>
            <a:ext cx="7315200" cy="93610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Текст  слайда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93096"/>
            <a:ext cx="7315200" cy="10801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Заголовок  слайда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21843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4029075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4968552" cy="2592288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Заголовок  слайда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6632"/>
            <a:ext cx="2592288" cy="28803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Текст  слайда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52120" y="4077072"/>
            <a:ext cx="3312368" cy="26642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4509120"/>
            <a:ext cx="2710490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/>
              <a:t>Текст  слайда</a:t>
            </a:r>
          </a:p>
        </p:txBody>
      </p:sp>
    </p:spTree>
    <p:extLst>
      <p:ext uri="{BB962C8B-B14F-4D97-AF65-F5344CB8AC3E}">
        <p14:creationId xmlns:p14="http://schemas.microsoft.com/office/powerpoint/2010/main" val="22070581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-243408"/>
            <a:ext cx="7506000" cy="5004000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239148" y="-281580"/>
            <a:ext cx="6595124" cy="5040000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5013176"/>
            <a:ext cx="7848872" cy="9361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Текст  слайда                      Текст  слайда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05064"/>
            <a:ext cx="731520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Заголовок   слайда</a:t>
            </a:r>
            <a:endParaRPr lang="ru-RU" sz="4400" dirty="0">
              <a:ln w="18415" cmpd="sng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4345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87424"/>
            <a:ext cx="8208912" cy="648072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При  создании  шаблона  использовались   изображения с  : </a:t>
            </a:r>
            <a:r>
              <a:rPr lang="ru-RU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1600" dirty="0" smtClean="0"/>
              <a:t>https</a:t>
            </a:r>
            <a:r>
              <a:rPr lang="en-US" sz="1600" dirty="0"/>
              <a:t>://pixabay.com/ru/%D1%86%D0%B2%D0%B5%D1%82%D1%8B-%D0%BC%D0%B0%D1%80%D0%B3%D0%B0%D1%80%D0%B8%D1%82%D0%BA%D0%B0-%D0%B1%D0%B5%D0%BB%D0%BE-%D0%B6%D0%B5%D0%BB%D1%82%D1%8B%D0%B9-747345/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https://pixabay.com/ru/%D0%BC%D0%B0%D1%80%D0%B3%D0%B0%D1%80%D0%B8%D1%82%D0%BA%D0%B0-%D1%81%D0%B5%D1%80%D0%B4%D1%86%D0%B5-%D1%86%D0%B2%D0%B5%D1%82%D1%8B-712898/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https://pixabay.com/ru/%D0%BC%D0%B0%D1%80%D0%B3%D0%B0%D1%80%D0%B8%D1%82%D0%BA%D0%B0-%D1%81%D0%B5%D1%80%D0%B4%D1%86%D0%B5-%D1%86%D0%B2%D0%B5%D1%82%D1%8B-712892/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https</a:t>
            </a:r>
            <a:r>
              <a:rPr lang="en-US" sz="1600" dirty="0"/>
              <a:t>://pixabay.com/ru/%D1%81%D1%83%D1%89%D0%B5%D1%81%D1%82%D0%B2%D0%B0-%D0%BF%D1%80%D0%B8%D1%80%D0%BE%D0%B4%D0%BD%D1%8B%D0%B5-%D1%86%D0%B2%D0%B5%D1%82%D1%8B-%D0%BD%D0%B0%D1%81%D0%B5%D0%BA%D0%BE%D0%BC%D0%BE%D0%B5-1197766/</a:t>
            </a: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97" y="552859"/>
            <a:ext cx="83100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84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256</TotalTime>
  <Words>40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Перспектива</vt:lpstr>
      <vt:lpstr>Заголовок слайда</vt:lpstr>
      <vt:lpstr>Заголовок   слайда</vt:lpstr>
      <vt:lpstr>Заголовок  слайда</vt:lpstr>
      <vt:lpstr>Заголовок  слайда</vt:lpstr>
      <vt:lpstr>Заголовок  слайда   </vt:lpstr>
      <vt:lpstr>Заголовок   слайда</vt:lpstr>
      <vt:lpstr>При  создании  шаблона  использовались   изображения с  :   https://pixabay.com/ru/%D1%86%D0%B2%D0%B5%D1%82%D1%8B-%D0%BC%D0%B0%D1%80%D0%B3%D0%B0%D1%80%D0%B8%D1%82%D0%BA%D0%B0-%D0%B1%D0%B5%D0%BB%D0%BE-%D0%B6%D0%B5%D0%BB%D1%82%D1%8B%D0%B9-747345/  https://pixabay.com/ru/%D0%BC%D0%B0%D1%80%D0%B3%D0%B0%D1%80%D0%B8%D1%82%D0%BA%D0%B0-%D1%81%D0%B5%D1%80%D0%B4%D1%86%D0%B5-%D1%86%D0%B2%D0%B5%D1%82%D1%8B-712898/  https://pixabay.com/ru/%D0%BC%D0%B0%D1%80%D0%B3%D0%B0%D1%80%D0%B8%D1%82%D0%BA%D0%B0-%D1%81%D0%B5%D1%80%D0%B4%D1%86%D0%B5-%D1%86%D0%B2%D0%B5%D1%82%D1%8B-712892/  https://pixabay.com/ru/%D1%81%D1%83%D1%89%D0%B5%D1%81%D1%82%D0%B2%D0%B0-%D0%BF%D1%80%D0%B8%D1%80%D0%BE%D0%B4%D0%BD%D1%8B%D0%B5-%D1%86%D0%B2%D0%B5%D1%82%D1%8B-%D0%BD%D0%B0%D1%81%D0%B5%D0%BA%D0%BE%D0%BC%D0%BE%D0%B5-1197766/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 презентации  «Тёплое счастье»</dc:title>
  <dc:creator>Воспитатель ДОУ: Садовская Е.Е.</dc:creator>
  <dc:description>Шаблон  презентации  «Тёплое счастье»- Садовская ЕЕ</dc:description>
  <cp:lastModifiedBy>admin</cp:lastModifiedBy>
  <cp:revision>27</cp:revision>
  <dcterms:created xsi:type="dcterms:W3CDTF">2016-03-12T13:31:03Z</dcterms:created>
  <dcterms:modified xsi:type="dcterms:W3CDTF">2016-03-13T12:07:21Z</dcterms:modified>
</cp:coreProperties>
</file>