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2" r:id="rId7"/>
    <p:sldId id="261" r:id="rId8"/>
    <p:sldId id="263" r:id="rId9"/>
    <p:sldId id="260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E17EB-E8A9-4181-95D9-804185DB248C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50D79-4345-488E-B5EC-FA05154BB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0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Титульный  лист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8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Морковь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6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Помидор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4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5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Свекла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6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1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Редис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6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Огурец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0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Баклажан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0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8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Картофель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3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Капуста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2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071D2E5-D4CF-4A9F-8DC8-2872E6DC7285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A75A863-CCFC-422C-B7ED-17D62F0F28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%D1%81%D0%B2%D0%B5%D0%BA%D0%BB%D0%B0-%D0%BA%D0%BE%D1%80%D0%B5%D0%BD%D1%8C-%D1%80%D0%B0%D1%81%D1%82%D0%B8%D1%82%D0%B5%D0%BB%D1%8C%D0%BD%D1%8B%D0%B9-%D0%B7%D0%B4%D0%BE%D1%80%D0%BE%D0%B2%D1%8B%D0%B9-576880/" TargetMode="External"/><Relationship Id="rId7" Type="http://schemas.openxmlformats.org/officeDocument/2006/relationships/image" Target="../media/image26.jpg"/><Relationship Id="rId2" Type="http://schemas.openxmlformats.org/officeDocument/2006/relationships/hyperlink" Target="https://pixabay.com/ru/%D0%BB%D1%83%D0%BA-%D1%80%D0%B0%D1%81%D1%82%D0%B8%D1%82%D0%B5%D0%BB%D1%8C%D0%BD%D1%8B%D0%B9-%D0%BF%D0%B8%D1%82%D0%B0%D0%BD%D0%B8%D0%B5-%D0%B7%D0%B4%D0%BE%D1%80%D0%BE%D0%B2%D1%8B%D0%B9-576534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ru/%D0%B1%D0%B0%D0%BA%D0%BB%D0%B0%D0%B6%D0%B0%D0%BD-%D1%80%D0%B0%D1%81%D1%82%D0%B8%D1%82%D0%B5%D0%BB%D1%8C%D0%BD%D1%8B%D0%B9-%D0%BF%D0%B8%D1%82%D0%B0%D0%BD%D0%B8%D0%B5-152927/" TargetMode="External"/><Relationship Id="rId5" Type="http://schemas.openxmlformats.org/officeDocument/2006/relationships/hyperlink" Target="https://pixabay.com/ru/%D1%80%D0%B5%D0%B4%D0%B8%D1%81-%D1%80%D0%B0%D1%81%D1%82%D0%B8%D1%82%D0%B5%D0%BB%D1%8C%D0%BD%D1%8B%D0%B9-%D1%81%D1%8B%D1%80%D1%8C%D0%B5-%D1%81%D0%B2%D0%B5%D0%B6%D0%B8%D0%B5-576640/" TargetMode="External"/><Relationship Id="rId4" Type="http://schemas.openxmlformats.org/officeDocument/2006/relationships/hyperlink" Target="https://pixabay.com/ru/%D0%BF%D0%BB%D0%B0%D1%81%D1%82%D0%B8%D0%BD%D1%8B-%D0%BA%D0%B0%D1%80%D1%82%D0%BE%D1%84%D0%B5%D0%BB%D1%8C-%D0%BF%D0%B8%D1%82%D0%B0%D0%BD%D0%B8%D0%B5-%D0%BE%D0%B1%D0%B5%D0%B4-57634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%D0%BF%D0%B5%D1%80%D0%B5%D1%86-%D1%87%D0%B8%D0%BB%D0%B8-%D0%BA%D1%80%D0%B0%D1%81%D0%BD%D1%8B%D0%B9-%D0%B3%D0%BE%D1%80%D1%8F%D1%87%D0%B8%D0%B5-25384/" TargetMode="External"/><Relationship Id="rId2" Type="http://schemas.openxmlformats.org/officeDocument/2006/relationships/hyperlink" Target="https://pixabay.com/ru/%D0%BE%D0%B3%D1%83%D1%80%D0%B5%D1%86-%D1%81%D0%BE%D0%BA%D1%80%D0%B0%D1%82%D0%B8%D1%82%D1%8C-%D0%B7%D0%B5%D0%BB%D0%B5%D0%BD%D1%8B%D0%B9-161610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ru/%D0%B1%D1%80%D0%BE%D0%BA%D0%BA%D0%BE%D0%BB%D0%B8-%D1%81%D0%B2%D1%8F%D0%B7%D0%BA%D0%B0-%D0%B3%D0%BE%D0%BB%D0%BE%D0%B2%D0%B0-%D0%B7%D0%B5%D0%BB%D0%B5%D0%BD%D1%8B%D0%B9-40295/" TargetMode="External"/><Relationship Id="rId5" Type="http://schemas.openxmlformats.org/officeDocument/2006/relationships/hyperlink" Target="https://pixabay.com/ru/%D1%87%D0%B5%D1%81%D0%BD%D0%BE%D0%BA-%D0%B3%D0%B2%D0%BE%D0%B7%D0%B4%D0%B8%D0%BA%D0%B0-%D1%80%D0%B0%D1%81%D1%82%D0%B8%D1%82%D0%B5%D0%BB%D1%8C%D0%BD%D1%8B%D0%B9-25382/" TargetMode="External"/><Relationship Id="rId4" Type="http://schemas.openxmlformats.org/officeDocument/2006/relationships/hyperlink" Target="https://pixabay.com/ru/%D1%82%D1%8B%D0%BA%D0%B2%D0%B0-%D0%BF%D0%B5%D1%80%D0%B5%D0%B3%D0%BE%D0%BD%D0%BD%D1%8B%D0%B9-%D0%BA%D1%83%D0%B1-%D1%81%D0%BA%D0%B2%D0%BE%D1%88-%D0%BA%D0%B0%D0%BB%D1%8C%D1%8F%D0%BD-15168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%D1%80%D0%B0%D1%81%D1%82%D0%B8%D1%82%D0%B5%D0%BB%D1%8C%D0%BD%D1%8B%D0%B9-%D0%BE%D0%B3%D1%83%D1%80%D0%B5%D1%86-%D0%BE%D1%80%D0%B3%D0%B0%D0%BD%D0%B8%D1%87%D0%B5%D1%81%D0%BA%D0%B8%D1%85-576915/" TargetMode="External"/><Relationship Id="rId2" Type="http://schemas.openxmlformats.org/officeDocument/2006/relationships/hyperlink" Target="https://pixabay.com/ru/%D0%BC%D0%BE%D1%80%D0%BA%D0%BE%D0%B2%D1%8C-%D1%80%D0%B0%D1%81%D1%82%D0%B8%D1%82%D0%B5%D0%BB%D1%8C%D0%BD%D1%8B%D0%B9-%D0%BE%D1%80%D0%B0%D0%BD%D0%B6%D0%B5%D0%B2%D1%8B%D0%B9-1121298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ru/%D1%81%D0%BB%D0%B0%D0%B4%D0%BA%D0%B8%D0%B9-%D0%BF%D0%B5%D1%80%D0%B5%D1%86-%D0%BF%D0%B0%D0%BF%D1%80%D0%B8%D0%BA%D0%B0-%D0%BF%D0%B8%D1%82%D0%B0%D0%BD%D0%B8%D0%B5-145103/" TargetMode="External"/><Relationship Id="rId5" Type="http://schemas.openxmlformats.org/officeDocument/2006/relationships/hyperlink" Target="https://pixabay.com/ru/%D0%BA%D0%B0%D0%BF%D1%83%D1%81%D1%82%D0%B0-%D1%80%D0%B0%D1%81%D1%82%D0%B8%D1%82%D0%B5%D0%BB%D1%8C%D0%BD%D1%8B%D0%B9-%D0%BF%D0%B8%D1%82%D0%B0%D0%BD%D0%B8%D0%B5-%D1%81%D0%B2%D0%B5%D0%B6%D0%B8%D0%B5-159333/" TargetMode="External"/><Relationship Id="rId4" Type="http://schemas.openxmlformats.org/officeDocument/2006/relationships/hyperlink" Target="https://pixabay.com/ru/%D0%B1%D0%BB%D1%8E%D0%B4%D0%BE-%D0%BC%D0%B8%D1%81%D0%BA%D0%B0-%D0%BF%D0%B8%D1%82%D0%B0%D0%BD%D0%B8%D0%B5-%D0%B7%D0%B4%D0%BE%D1%80%D0%BE%D0%B2%D1%8B%D0%B9-57661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6956"/>
            <a:ext cx="7328573" cy="486000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5733256"/>
            <a:ext cx="8568952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653136"/>
            <a:ext cx="7920879" cy="100811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Заголовок   слайда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949280"/>
            <a:ext cx="8147248" cy="57606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5"/>
                </a:solidFill>
              </a:rPr>
              <a:t>    </a:t>
            </a:r>
            <a:r>
              <a:rPr lang="ru-RU" sz="2800" dirty="0" smtClean="0">
                <a:solidFill>
                  <a:srgbClr val="680000"/>
                </a:solidFill>
              </a:rPr>
              <a:t>Подзаголовок   слайда</a:t>
            </a:r>
            <a:endParaRPr lang="ru-RU" sz="28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60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4101737" cy="3924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2060848"/>
            <a:ext cx="3528392" cy="40199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Текст  слайда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03548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73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72768"/>
            <a:ext cx="3744416" cy="63976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Текст  слайда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7898">
            <a:off x="336458" y="3213678"/>
            <a:ext cx="4320001" cy="2160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Текст  слайда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778">
            <a:off x="4541043" y="3236280"/>
            <a:ext cx="4176001" cy="2088000"/>
          </a:xfrm>
        </p:spPr>
      </p:pic>
    </p:spTree>
    <p:extLst>
      <p:ext uri="{BB962C8B-B14F-4D97-AF65-F5344CB8AC3E}">
        <p14:creationId xmlns:p14="http://schemas.microsoft.com/office/powerpoint/2010/main" val="3389461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4825100" cy="4068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Текст слайда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035480" cy="9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48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72768"/>
            <a:ext cx="4451928" cy="63976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Текст  слайда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292475" cy="338267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Текст слайда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374998"/>
            <a:ext cx="3153601" cy="3456000"/>
          </a:xfrm>
        </p:spPr>
      </p:pic>
    </p:spTree>
    <p:extLst>
      <p:ext uri="{BB962C8B-B14F-4D97-AF65-F5344CB8AC3E}">
        <p14:creationId xmlns:p14="http://schemas.microsoft.com/office/powerpoint/2010/main" val="453621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897144"/>
            <a:ext cx="1948230" cy="1656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90" y="2492375"/>
            <a:ext cx="5082220" cy="36337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80" y="4725144"/>
            <a:ext cx="2092300" cy="17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144"/>
            <a:ext cx="2726550" cy="298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3" y="5553144"/>
            <a:ext cx="1872000" cy="936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8361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Кушайте,   ребятки,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FF0000"/>
                </a:solidFill>
              </a:rPr>
              <a:t>Витамины   с   грядки!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87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76864" cy="662473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 </a:t>
            </a:r>
            <a:r>
              <a:rPr lang="ru-RU" sz="2000" b="1" i="1" smtClean="0"/>
              <a:t>В   шаблоне  использованы  </a:t>
            </a:r>
            <a:r>
              <a:rPr lang="ru-RU" sz="2000" b="1" i="1" dirty="0" smtClean="0"/>
              <a:t>изображения  с 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2"/>
              </a:rPr>
              <a:t>https://pixabay.com/ru/%D0%BB%D1%83%D0%BA-%D1%80%D0%B0%D1%81%D1%82%D0%B8%D1%82%D0%B5%D0%BB%D1%8C%D0%BD%D1%8B%D0%B9-%D0%BF%D0%B8%D1%82%D0%B0%D0%BD%D0%B8%D0%B5-%D0%B7%D0%B4%D0%BE%D1%80%D0%BE%D0%B2%D1%8B%D0%B9-576534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2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3"/>
              </a:rPr>
              <a:t>https://pixabay.com/ru/%D1%81%D0%B2%D0%B5%D0%BA%D0%BB%D0%B0-%D0%BA%D0%BE%D1%80%D0%B5%D0%BD%D1%8C-%D1%80%D0%B0%D1%81%D1%82%D0%B8%D1%82%D0%B5%D0%BB%D1%8C%D0%BD%D1%8B%D0%B9-%D0%B7%D0%B4%D0%BE%D1%80%D0%BE%D0%B2%D1%8B%D0%B9-576880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3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4"/>
              </a:rPr>
              <a:t>https://pixabay.com/ru/%D0%BF%D0%BB%D0%B0%D1%81%D1%82%D0%B8%D0%BD%D1%8B-%D0%BA%D0%B0%D1%80%D1%82%D0%BE%D1%84%D0%B5%D0%BB%D1%8C-%D0%BF%D0%B8%D1%82%D0%B0%D0%BD%D0%B8%D0%B5-%D0%BE%D0%B1%D0%B5%D0%B4-576343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4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5"/>
              </a:rPr>
              <a:t>https://pixabay.com/ru/%D1%80%D0%B5%D0%B4%D0%B8%D1%81-%D1%80%D0%B0%D1%81%D1%82%D0%B8%D1%82%D0%B5%D0%BB%D1%8C%D0%BD%D1%8B%D0%B9-%D1%81%D1%8B%D1%80%D1%8C%D0%B5-%D1%81%D0%B2%D0%B5%D0%B6%D0%B8%D0%B5-576640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5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6"/>
              </a:rPr>
              <a:t>https://pixabay.com/ru/%D0%B1%D0%B0%D0%BA%D0%BB%D0%B0%D0%B6%D0%B0%D0%BD-%D1%80%D0%B0%D1%81%D1%82%D0%B8%D1%82%D0%B5%D0%BB%D1%8C%D0%BD%D1%8B%D0%B9-%D0%BF%D0%B8%D1%82%D0%B0%D0%BD%D0%B8%D0%B5-152927/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6" y="0"/>
            <a:ext cx="76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37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6741368"/>
          </a:xfrm>
        </p:spPr>
        <p:txBody>
          <a:bodyPr>
            <a:normAutofit/>
          </a:bodyPr>
          <a:lstStyle/>
          <a:p>
            <a:r>
              <a:rPr lang="en-US" sz="1600" u="sng" dirty="0">
                <a:solidFill>
                  <a:srgbClr val="0000FF"/>
                </a:solidFill>
                <a:latin typeface="Calibri"/>
                <a:hlinkClick r:id="rId2"/>
              </a:rPr>
              <a:t>https://pixabay.com/ru/%D0%BE%D0%B3%D1%83%D1%80%D0%B5%D1%86-%D1%81%D0%BE%D0%BA%D1%80%D0%B0%D1%82%D0%B8%D1%82%D1%8C-%D0%B7%D0%B5%D0%BB%D0%B5%D0%BD%D1%8B%D0%B9-161610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2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3"/>
              </a:rPr>
              <a:t>https://pixabay.com/ru/%D0%BF%D0%B5%D1%80%D0%B5%D1%86-%D1%87%D0%B8%D0%BB%D0%B8-%D0%BA%D1%80%D0%B0%D1%81%D0%BD%D1%8B%D0%B9-%D0%B3%D0%BE%D1%80%D1%8F%D1%87%D0%B8%D0%B5-25384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3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4"/>
              </a:rPr>
              <a:t>https://pixabay.com/ru/%D1%82%D1%8B%D0%BA%D0%B2%D0%B0-%D0%BF%D0%B5%D1%80%D0%B5%D0%B3%D0%BE%D0%BD%D0%BD%D1%8B%D0%B9-%D0%BA%D1%83%D0%B1-%D1%81%D0%BA%D0%B2%D0%BE%D1%88-%D0%BA%D0%B0%D0%BB%D1%8C%D1%8F%D0%BD-151682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4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5"/>
              </a:rPr>
              <a:t>https://pixabay.com/ru/%D1%87%D0%B5%D1%81%D0%BD%D0%BE%D0%BA-%D0%B3%D0%B2%D0%BE%D0%B7%D0%B4%D0%B8%D0%BA%D0%B0-%D1%80%D0%B0%D1%81%D1%82%D0%B8%D1%82%D0%B5%D0%BB%D1%8C%D0%BD%D1%8B%D0%B9-25382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5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6"/>
              </a:rPr>
              <a:t>https://pixabay.com/ru/%D0%B1%D1%80%D0%BE%D0%BA%D0%BA%D0%BE%D0%BB%D0%B8-%D1%81%D0%B2%D1%8F%D0%B7%D0%BA%D0%B0-%D0%B3%D0%BE%D0%BB%D0%BE%D0%B2%D0%B0-%D0%B7%D0%B5%D0%BB%D0%B5%D0%BD%D1%8B%D0%B9-40295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6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1551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91264" cy="7488832"/>
          </a:xfrm>
        </p:spPr>
        <p:txBody>
          <a:bodyPr>
            <a:normAutofit/>
          </a:bodyPr>
          <a:lstStyle/>
          <a:p>
            <a:r>
              <a:rPr lang="en-US" sz="1600" u="sng" dirty="0">
                <a:solidFill>
                  <a:srgbClr val="0000FF"/>
                </a:solidFill>
                <a:latin typeface="Calibri"/>
                <a:hlinkClick r:id="rId2"/>
              </a:rPr>
              <a:t>https://pixabay.com/ru/%D0%BC%D0%BE%D1%80%D0%BA%D0%BE%D0%B2%D1%8C-%D1%80%D0%B0%D1%81%D1%82%D0%B8%D1%82%D0%B5%D0%BB%D1%8C%D0%BD%D1%8B%D0%B9-%D0%BE%D1%80%D0%B0%D0%BD%D0%B6%D0%B5%D0%B2%D1%8B%D0%B9-1121298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2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3"/>
              </a:rPr>
              <a:t>https://pixabay.com/ru/%D1%80%D0%B0%D1%81%D1%82%D0%B8%D1%82%D0%B5%D0%BB%D1%8C%D0%BD%D1%8B%D0%B9-%D0%BE%D0%B3%D1%83%D1%80%D0%B5%D1%86-%D0%BE%D1%80%D0%B3%D0%B0%D0%BD%D0%B8%D1%87%D0%B5%D1%81%D0%BA%D0%B8%D1%85-576915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3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4"/>
              </a:rPr>
              <a:t>https://pixabay.com/ru/%D0%B1%D0%BB%D1%8E%D0%B4%D0%BE-%D0%BC%D0%B8%D1%81%D0%BA%D0%B0-%D0%BF%D0%B8%D1%82%D0%B0%D0%BD%D0%B8%D0%B5-%D0%B7%D0%B4%D0%BE%D1%80%D0%BE%D0%B2%D1%8B%D0%B9-576612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4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5"/>
              </a:rPr>
              <a:t>https://pixabay.com/ru/%D0%BA%D0%B0%D0%BF%D1%83%D1%81%D1%82%D0%B0-%D1%80%D0%B0%D1%81%D1%82%D0%B8%D1%82%D0%B5%D0%BB%D1%8C%D0%BD%D1%8B%D0%B9-%D0%BF%D0%B8%D1%82%D0%B0%D0%BD%D0%B8%D0%B5-%D1%81%D0%B2%D0%B5%D0%B6%D0%B8%D0%B5-159333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5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en-US" sz="1600" u="sng" dirty="0">
                <a:solidFill>
                  <a:srgbClr val="0000FF"/>
                </a:solidFill>
                <a:latin typeface="Calibri"/>
                <a:hlinkClick r:id="rId6"/>
              </a:rPr>
              <a:t>https://pixabay.com/ru/%D1%81%D0%BB%D0%B0%D0%B4%D0%BA%D0%B8%D0%B9-%D0%BF%D0%B5%D1%80%D0%B5%D1%86-%D0%BF%D0%B0%D0%BF%D1%80%D0%B8%D0%BA%D0%B0-%D0%BF%D0%B8%D1%82%D0%B0%D0%BD%D0%B8%D0%B5-145103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hlinkClick r:id="rId6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r>
              <a:rPr lang="ru-RU" sz="1600" u="sng" dirty="0" smtClean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 smtClean="0">
                <a:solidFill>
                  <a:srgbClr val="0000FF"/>
                </a:solidFill>
                <a:latin typeface="Calibri"/>
              </a:rPr>
            </a:br>
            <a:r>
              <a:rPr lang="ru-RU" sz="1600" u="sng" dirty="0">
                <a:solidFill>
                  <a:srgbClr val="0000FF"/>
                </a:solidFill>
                <a:latin typeface="Calibri"/>
              </a:rPr>
              <a:t/>
            </a:r>
            <a:br>
              <a:rPr lang="ru-RU" sz="1600" u="sng" dirty="0">
                <a:solidFill>
                  <a:srgbClr val="0000FF"/>
                </a:solidFill>
                <a:latin typeface="Calibri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0784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Текст  слайда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4699222" cy="447992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03649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1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72768"/>
            <a:ext cx="4307912" cy="5600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Текст  слайда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292475" cy="35530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583248" cy="5600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Текст  слайда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137690" cy="3840162"/>
          </a:xfrm>
        </p:spPr>
      </p:pic>
    </p:spTree>
    <p:extLst>
      <p:ext uri="{BB962C8B-B14F-4D97-AF65-F5344CB8AC3E}">
        <p14:creationId xmlns:p14="http://schemas.microsoft.com/office/powerpoint/2010/main" val="500119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308194" cy="44799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4048" y="1844824"/>
            <a:ext cx="3384376" cy="42359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Текст слайда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03649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68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72768"/>
            <a:ext cx="3960440" cy="63976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Текст слайда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292475" cy="32924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572768"/>
            <a:ext cx="3525016" cy="63209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Текст слайда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96952"/>
            <a:ext cx="3292475" cy="2760191"/>
          </a:xfrm>
        </p:spPr>
      </p:pic>
    </p:spTree>
    <p:extLst>
      <p:ext uri="{BB962C8B-B14F-4D97-AF65-F5344CB8AC3E}">
        <p14:creationId xmlns:p14="http://schemas.microsoft.com/office/powerpoint/2010/main" val="1961022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923">
            <a:off x="4845178" y="1429560"/>
            <a:ext cx="2678040" cy="4644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Текст слайда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036496" cy="8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4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74801"/>
            <a:ext cx="3888432" cy="1278135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  <a:latin typeface="+mj-lt"/>
              </a:rPr>
              <a:t>Текст слайда</a:t>
            </a:r>
            <a:endParaRPr lang="ru-RU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0160" y="1574801"/>
            <a:ext cx="3586296" cy="951458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  <a:latin typeface="+mj-lt"/>
              </a:rPr>
              <a:t>Текст слайда</a:t>
            </a:r>
            <a:endParaRPr lang="ru-RU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73">
            <a:off x="1115616" y="2924944"/>
            <a:ext cx="2609280" cy="34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853">
            <a:off x="5119402" y="2947787"/>
            <a:ext cx="294336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5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00200"/>
            <a:ext cx="3456384" cy="4493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Текст слайда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36" y="2324698"/>
            <a:ext cx="3664740" cy="370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036496" cy="8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6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Заголовок  слайда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80"/>
            <a:ext cx="3865262" cy="237599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51520" y="1574801"/>
            <a:ext cx="8424936" cy="1494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  <a:latin typeface="+mj-lt"/>
              </a:rPr>
              <a:t>Текст слайда</a:t>
            </a:r>
            <a:endParaRPr lang="ru-RU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439999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98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175</TotalTime>
  <Words>118</Words>
  <Application>Microsoft Office PowerPoint</Application>
  <PresentationFormat>Экран (4:3)</PresentationFormat>
  <Paragraphs>58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Заголовок   слайда</vt:lpstr>
      <vt:lpstr>Заголовок  слайда</vt:lpstr>
      <vt:lpstr>Заголовок  слайда</vt:lpstr>
      <vt:lpstr>Заголовок  слайда</vt:lpstr>
      <vt:lpstr>Заголовок  слайда</vt:lpstr>
      <vt:lpstr>Заголовок  слайда</vt:lpstr>
      <vt:lpstr>Заголовок  слайда</vt:lpstr>
      <vt:lpstr>Заголовок  слайда</vt:lpstr>
      <vt:lpstr>Заголовок  слайда</vt:lpstr>
      <vt:lpstr>Заголовок  слайда</vt:lpstr>
      <vt:lpstr>Заголовок  слайда</vt:lpstr>
      <vt:lpstr>Заголовок  слайда</vt:lpstr>
      <vt:lpstr>Заголовок   слайда</vt:lpstr>
      <vt:lpstr>Кушайте,   ребятки, Витамины   с   грядки!</vt:lpstr>
      <vt:lpstr> В   шаблоне  использованы  изображения  с : https://pixabay.com/ru/%D0%BB%D1%83%D0%BA-%D1%80%D0%B0%D1%81%D1%82%D0%B8%D1%82%D0%B5%D0%BB%D1%8C%D0%BD%D1%8B%D0%B9-%D0%BF%D0%B8%D1%82%D0%B0%D0%BD%D0%B8%D0%B5-%D0%B7%D0%B4%D0%BE%D1%80%D0%BE%D0%B2%D1%8B%D0%B9-576534/  https://pixabay.com/ru/%D1%81%D0%B2%D0%B5%D0%BA%D0%BB%D0%B0-%D0%BA%D0%BE%D1%80%D0%B5%D0%BD%D1%8C-%D1%80%D0%B0%D1%81%D1%82%D0%B8%D1%82%D0%B5%D0%BB%D1%8C%D0%BD%D1%8B%D0%B9-%D0%B7%D0%B4%D0%BE%D1%80%D0%BE%D0%B2%D1%8B%D0%B9-576880/  https://pixabay.com/ru/%D0%BF%D0%BB%D0%B0%D1%81%D1%82%D0%B8%D0%BD%D1%8B-%D0%BA%D0%B0%D1%80%D1%82%D0%BE%D1%84%D0%B5%D0%BB%D1%8C-%D0%BF%D0%B8%D1%82%D0%B0%D0%BD%D0%B8%D0%B5-%D0%BE%D0%B1%D0%B5%D0%B4-576343/  https://pixabay.com/ru/%D1%80%D0%B5%D0%B4%D0%B8%D1%81-%D1%80%D0%B0%D1%81%D1%82%D0%B8%D1%82%D0%B5%D0%BB%D1%8C%D0%BD%D1%8B%D0%B9-%D1%81%D1%8B%D1%80%D1%8C%D0%B5-%D1%81%D0%B2%D0%B5%D0%B6%D0%B8%D0%B5-576640/  https://pixabay.com/ru/%D0%B1%D0%B0%D0%BA%D0%BB%D0%B0%D0%B6%D0%B0%D0%BD-%D1%80%D0%B0%D1%81%D1%82%D0%B8%D1%82%D0%B5%D0%BB%D1%8C%D0%BD%D1%8B%D0%B9-%D0%BF%D0%B8%D1%82%D0%B0%D0%BD%D0%B8%D0%B5-152927/</vt:lpstr>
      <vt:lpstr>https://pixabay.com/ru/%D0%BE%D0%B3%D1%83%D1%80%D0%B5%D1%86-%D1%81%D0%BE%D0%BA%D1%80%D0%B0%D1%82%D0%B8%D1%82%D1%8C-%D0%B7%D0%B5%D0%BB%D0%B5%D0%BD%D1%8B%D0%B9-161610/  https://pixabay.com/ru/%D0%BF%D0%B5%D1%80%D0%B5%D1%86-%D1%87%D0%B8%D0%BB%D0%B8-%D0%BA%D1%80%D0%B0%D1%81%D0%BD%D1%8B%D0%B9-%D0%B3%D0%BE%D1%80%D1%8F%D1%87%D0%B8%D0%B5-25384/  https://pixabay.com/ru/%D1%82%D1%8B%D0%BA%D0%B2%D0%B0-%D0%BF%D0%B5%D1%80%D0%B5%D0%B3%D0%BE%D0%BD%D0%BD%D1%8B%D0%B9-%D0%BA%D1%83%D0%B1-%D1%81%D0%BA%D0%B2%D0%BE%D1%88-%D0%BA%D0%B0%D0%BB%D1%8C%D1%8F%D0%BD-151682/  https://pixabay.com/ru/%D1%87%D0%B5%D1%81%D0%BD%D0%BE%D0%BA-%D0%B3%D0%B2%D0%BE%D0%B7%D0%B4%D0%B8%D0%BA%D0%B0-%D1%80%D0%B0%D1%81%D1%82%D0%B8%D1%82%D0%B5%D0%BB%D1%8C%D0%BD%D1%8B%D0%B9-25382/  https://pixabay.com/ru/%D0%B1%D1%80%D0%BE%D0%BA%D0%BA%D0%BE%D0%BB%D0%B8-%D1%81%D0%B2%D1%8F%D0%B7%D0%BA%D0%B0-%D0%B3%D0%BE%D0%BB%D0%BE%D0%B2%D0%B0-%D0%B7%D0%B5%D0%BB%D0%B5%D0%BD%D1%8B%D0%B9-40295/   </vt:lpstr>
      <vt:lpstr>https://pixabay.com/ru/%D0%BC%D0%BE%D1%80%D0%BA%D0%BE%D0%B2%D1%8C-%D1%80%D0%B0%D1%81%D1%82%D0%B8%D1%82%D0%B5%D0%BB%D1%8C%D0%BD%D1%8B%D0%B9-%D0%BE%D1%80%D0%B0%D0%BD%D0%B6%D0%B5%D0%B2%D1%8B%D0%B9-1121298/  https://pixabay.com/ru/%D1%80%D0%B0%D1%81%D1%82%D0%B8%D1%82%D0%B5%D0%BB%D1%8C%D0%BD%D1%8B%D0%B9-%D0%BE%D0%B3%D1%83%D1%80%D0%B5%D1%86-%D0%BE%D1%80%D0%B3%D0%B0%D0%BD%D0%B8%D1%87%D0%B5%D1%81%D0%BA%D0%B8%D1%85-576915/  https://pixabay.com/ru/%D0%B1%D0%BB%D1%8E%D0%B4%D0%BE-%D0%BC%D0%B8%D1%81%D0%BA%D0%B0-%D0%BF%D0%B8%D1%82%D0%B0%D0%BD%D0%B8%D0%B5-%D0%B7%D0%B4%D0%BE%D1%80%D0%BE%D0%B2%D1%8B%D0%B9-576612/  https://pixabay.com/ru/%D0%BA%D0%B0%D0%BF%D1%83%D1%81%D1%82%D0%B0-%D1%80%D0%B0%D1%81%D1%82%D0%B8%D1%82%D0%B5%D0%BB%D1%8C%D0%BD%D1%8B%D0%B9-%D0%BF%D0%B8%D1%82%D0%B0%D0%BD%D0%B8%D0%B5-%D1%81%D0%B2%D0%B5%D0%B6%D0%B8%D0%B5-159333/  https://pixabay.com/ru/%D1%81%D0%BB%D0%B0%D0%B4%D0%BA%D0%B8%D0%B9-%D0%BF%D0%B5%D1%80%D0%B5%D1%86-%D0%BF%D0%B0%D0%BF%D1%80%D0%B8%D0%BA%D0%B0-%D0%BF%D0%B8%D1%82%D0%B0%D0%BD%D0%B8%D0%B5-145103/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ОВОЩИ</dc:title>
  <dc:creator>Садовская Е Е</dc:creator>
  <dc:description>Шаблон презентации ОВОЩИ</dc:description>
  <cp:lastModifiedBy>admin</cp:lastModifiedBy>
  <cp:revision>25</cp:revision>
  <dcterms:created xsi:type="dcterms:W3CDTF">2016-03-08T13:51:18Z</dcterms:created>
  <dcterms:modified xsi:type="dcterms:W3CDTF">2016-03-09T02:59:03Z</dcterms:modified>
</cp:coreProperties>
</file>