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9AE3-4050-42A3-84B4-E28E345F8D48}" type="datetimeFigureOut">
              <a:rPr lang="ru-RU" smtClean="0"/>
              <a:pPr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BB333-9D18-48D0-9540-63F1B8641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lue-935154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saturn-148300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2736304" cy="1368152"/>
          </a:xfrm>
          <a:prstGeom prst="rect">
            <a:avLst/>
          </a:prstGeom>
        </p:spPr>
      </p:pic>
      <p:pic>
        <p:nvPicPr>
          <p:cNvPr id="4" name="Рисунок 3" descr="space-shuttle-308961_1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588141">
            <a:off x="7323130" y="18985"/>
            <a:ext cx="898514" cy="17970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25010" y="2492896"/>
            <a:ext cx="67826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«ЧТО МЫ 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ЗНАЕМ О </a:t>
            </a:r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КОСМОСЕ?»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9" name="Рисунок 8" descr="spacewalks-153581_128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4581128"/>
            <a:ext cx="1711271" cy="1957486"/>
          </a:xfrm>
          <a:prstGeom prst="rect">
            <a:avLst/>
          </a:prstGeom>
        </p:spPr>
      </p:pic>
      <p:pic>
        <p:nvPicPr>
          <p:cNvPr id="10" name="Рисунок 9" descr="comet-310331_128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390131">
            <a:off x="6965557" y="4854222"/>
            <a:ext cx="1228333" cy="105751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176067" y="1772816"/>
            <a:ext cx="6967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Шаблон презентации: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rs-1014113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earth-23546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04664"/>
            <a:ext cx="1296144" cy="1296144"/>
          </a:xfrm>
          <a:prstGeom prst="rect">
            <a:avLst/>
          </a:prstGeom>
        </p:spPr>
      </p:pic>
      <p:pic>
        <p:nvPicPr>
          <p:cNvPr id="4" name="Рисунок 3" descr="saturn-148300_1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5085184"/>
            <a:ext cx="2736304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rs-1014113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comet-310331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79512" y="188640"/>
            <a:ext cx="1228333" cy="10575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rs-1014113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spacewalks-153581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425105">
            <a:off x="7175267" y="4393280"/>
            <a:ext cx="1711271" cy="19574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ars-1014113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space-shuttle-308961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588141">
            <a:off x="7531864" y="234686"/>
            <a:ext cx="898514" cy="1797028"/>
          </a:xfrm>
          <a:prstGeom prst="rect">
            <a:avLst/>
          </a:prstGeom>
        </p:spPr>
      </p:pic>
      <p:pic>
        <p:nvPicPr>
          <p:cNvPr id="6" name="Рисунок 5" descr="rocket-306916_1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5077622"/>
            <a:ext cx="1763687" cy="17803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-1201029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1124744"/>
            <a:ext cx="660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земли-мире-глобус-карта-планеты-23546/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00808"/>
            <a:ext cx="6437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сатурн-планеты-кольца-сатурна-148300/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348880"/>
            <a:ext cx="6583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синий-водоворот-фон-волна-фон-935154/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996952"/>
            <a:ext cx="5353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https://pixabay.com/ru/космический-челнок-308961/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645024"/>
            <a:ext cx="684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ракета-пожар-дутье-скорость-шаттл-306916/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293096"/>
            <a:ext cx="630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комета-метеор-небесное-тело-310331/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4869160"/>
            <a:ext cx="703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выходов-в-открытый-космос-ева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nasa-153581/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548680"/>
            <a:ext cx="189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ИСТОЧНИКИ: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5373216"/>
            <a:ext cx="637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https://pixabay.com/ru/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аннотация-фон-кривых-синий-1147258/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52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admin</cp:lastModifiedBy>
  <cp:revision>16</cp:revision>
  <dcterms:created xsi:type="dcterms:W3CDTF">2016-03-03T05:15:11Z</dcterms:created>
  <dcterms:modified xsi:type="dcterms:W3CDTF">2016-03-05T08:26:35Z</dcterms:modified>
</cp:coreProperties>
</file>