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F7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0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3EE-89DB-4CFC-8B08-2227C8323869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7FEF-CEA9-4EED-9651-11D2D296B5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3EE-89DB-4CFC-8B08-2227C8323869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7FEF-CEA9-4EED-9651-11D2D296B5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3EE-89DB-4CFC-8B08-2227C8323869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7FEF-CEA9-4EED-9651-11D2D296B5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3EE-89DB-4CFC-8B08-2227C8323869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7FEF-CEA9-4EED-9651-11D2D296B5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3EE-89DB-4CFC-8B08-2227C8323869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7FEF-CEA9-4EED-9651-11D2D296B5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3EE-89DB-4CFC-8B08-2227C8323869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7FEF-CEA9-4EED-9651-11D2D296B5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3EE-89DB-4CFC-8B08-2227C8323869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7FEF-CEA9-4EED-9651-11D2D296B5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3EE-89DB-4CFC-8B08-2227C8323869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7FEF-CEA9-4EED-9651-11D2D296B5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3EE-89DB-4CFC-8B08-2227C8323869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7FEF-CEA9-4EED-9651-11D2D296B5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3EE-89DB-4CFC-8B08-2227C8323869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7FEF-CEA9-4EED-9651-11D2D296B5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53EE-89DB-4CFC-8B08-2227C8323869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7FEF-CEA9-4EED-9651-11D2D296B5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F79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053EE-89DB-4CFC-8B08-2227C8323869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97FEF-CEA9-4EED-9651-11D2D296B5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static/uploads/photo/2015/10/16/16/59/forest-fire-991479_960_720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pixabay.com/static/uploads/photo/2014/04/02/16/27/fire-307336_960_720.png" TargetMode="External"/><Relationship Id="rId5" Type="http://schemas.openxmlformats.org/officeDocument/2006/relationships/hyperlink" Target="https://pixabay.com/static/uploads/photo/2015/05/09/23/04/sailing-760342_960_720.png" TargetMode="External"/><Relationship Id="rId4" Type="http://schemas.openxmlformats.org/officeDocument/2006/relationships/hyperlink" Target="https://pixabay.com/static/uploads/photo/2012/04/12/19/11/fire-30231_960_720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иктория\Desktop\forest-fire-991479_960_7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96945" cy="634532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180528" y="4365104"/>
            <a:ext cx="9217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Мир без пожаров</a:t>
            </a:r>
            <a:endParaRPr lang="ru-RU" sz="7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482952" cy="10661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1772816"/>
            <a:ext cx="5482952" cy="45365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3" descr="C:\Users\Виктория\Desktop\fire-30231_960_7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959" y="260648"/>
            <a:ext cx="3314434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260648"/>
            <a:ext cx="5626968" cy="11569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7824" y="1772816"/>
            <a:ext cx="5698976" cy="435334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Виктория\Desktop\sailing-760342_960_7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6292"/>
            <a:ext cx="3203848" cy="56730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5760640" cy="10661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72816"/>
            <a:ext cx="5688632" cy="45365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3" descr="C:\Users\Виктория\Desktop\fire-30231_960_7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04664"/>
            <a:ext cx="3563888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Виктория\Desktop\fire-307336_960_7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725143"/>
            <a:ext cx="8856984" cy="2016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Список источников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4" name="Picture 4" descr="C:\Users\Виктория\Desktop\fire-307336_960_7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653136"/>
            <a:ext cx="8853935" cy="20882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3568" y="126876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https://pixabay.com/static/uploads/photo/2015/10/16/16/59/forest-fire-991479_960_720.jpg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988840"/>
            <a:ext cx="7992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hlinkClick r:id="rId4"/>
              </a:rPr>
              <a:t>https://pixabay.com/static/uploads/photo/2012/04/12/19/11/fire-30231_960_720.png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83569" y="3068960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hlinkClick r:id="rId5"/>
              </a:rPr>
              <a:t>https://pixabay.com/static/uploads/photo/2015/05/09/23/04/sailing-760342_960_720.png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3933056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hlinkClick r:id="rId6"/>
              </a:rPr>
              <a:t>https://pixabay.com/static/uploads/photo/2014/04/02/16/27/fire-307336_960_720.png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17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источников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Татунь</dc:creator>
  <cp:lastModifiedBy>admin</cp:lastModifiedBy>
  <cp:revision>7</cp:revision>
  <dcterms:created xsi:type="dcterms:W3CDTF">2016-02-27T03:59:41Z</dcterms:created>
  <dcterms:modified xsi:type="dcterms:W3CDTF">2016-02-28T10:51:54Z</dcterms:modified>
</cp:coreProperties>
</file>