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60" r:id="rId5"/>
    <p:sldId id="263" r:id="rId6"/>
    <p:sldId id="264" r:id="rId7"/>
    <p:sldId id="266" r:id="rId8"/>
    <p:sldId id="265" r:id="rId9"/>
    <p:sldId id="267" r:id="rId10"/>
    <p:sldId id="268" r:id="rId11"/>
    <p:sldId id="269" r:id="rId12"/>
    <p:sldId id="270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E2D86A8F-4F15-497F-B4EF-6095EBCF8C77}">
          <p14:sldIdLst>
            <p14:sldId id="256"/>
            <p14:sldId id="259"/>
            <p14:sldId id="258"/>
            <p14:sldId id="260"/>
            <p14:sldId id="263"/>
            <p14:sldId id="264"/>
            <p14:sldId id="266"/>
            <p14:sldId id="265"/>
            <p14:sldId id="267"/>
            <p14:sldId id="268"/>
            <p14:sldId id="269"/>
            <p14:sldId id="270"/>
          </p14:sldIdLst>
        </p14:section>
      </p14:sectionLst>
    </p:ex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23" d="100"/>
          <a:sy n="123" d="100"/>
        </p:scale>
        <p:origin x="-120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486AD-E4A7-4131-9209-EC267B93D94E}" type="datetimeFigureOut">
              <a:rPr lang="ru-RU" smtClean="0"/>
              <a:t>27.02.2016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B3F33-44EF-4E6C-95D6-1C05F25A412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9370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486AD-E4A7-4131-9209-EC267B93D94E}" type="datetimeFigureOut">
              <a:rPr lang="ru-RU" smtClean="0"/>
              <a:t>27.02.2016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B3F33-44EF-4E6C-95D6-1C05F25A412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3270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486AD-E4A7-4131-9209-EC267B93D94E}" type="datetimeFigureOut">
              <a:rPr lang="ru-RU" smtClean="0"/>
              <a:t>27.02.2016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B3F33-44EF-4E6C-95D6-1C05F25A412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71485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486AD-E4A7-4131-9209-EC267B93D94E}" type="datetimeFigureOut">
              <a:rPr lang="ru-RU" smtClean="0"/>
              <a:t>27.02.2016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B3F33-44EF-4E6C-95D6-1C05F25A412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34739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486AD-E4A7-4131-9209-EC267B93D94E}" type="datetimeFigureOut">
              <a:rPr lang="ru-RU" smtClean="0"/>
              <a:t>27.02.2016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B3F33-44EF-4E6C-95D6-1C05F25A412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56541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486AD-E4A7-4131-9209-EC267B93D94E}" type="datetimeFigureOut">
              <a:rPr lang="ru-RU" smtClean="0"/>
              <a:t>27.02.2016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B3F33-44EF-4E6C-95D6-1C05F25A412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5734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486AD-E4A7-4131-9209-EC267B93D94E}" type="datetimeFigureOut">
              <a:rPr lang="ru-RU" smtClean="0"/>
              <a:t>27.02.2016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B3F33-44EF-4E6C-95D6-1C05F25A412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51385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486AD-E4A7-4131-9209-EC267B93D94E}" type="datetimeFigureOut">
              <a:rPr lang="ru-RU" smtClean="0"/>
              <a:t>27.02.2016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B3F33-44EF-4E6C-95D6-1C05F25A412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5865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486AD-E4A7-4131-9209-EC267B93D94E}" type="datetimeFigureOut">
              <a:rPr lang="ru-RU" smtClean="0"/>
              <a:t>27.02.2016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B3F33-44EF-4E6C-95D6-1C05F25A412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61370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486AD-E4A7-4131-9209-EC267B93D94E}" type="datetimeFigureOut">
              <a:rPr lang="ru-RU" smtClean="0"/>
              <a:t>27.02.2016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B3F33-44EF-4E6C-95D6-1C05F25A412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0473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486AD-E4A7-4131-9209-EC267B93D94E}" type="datetimeFigureOut">
              <a:rPr lang="ru-RU" smtClean="0"/>
              <a:t>27.02.2016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B3F33-44EF-4E6C-95D6-1C05F25A412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286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1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F486AD-E4A7-4131-9209-EC267B93D94E}" type="datetimeFigureOut">
              <a:rPr lang="ru-RU" smtClean="0"/>
              <a:t>27.02.2016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1B3F33-44EF-4E6C-95D6-1C05F25A412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49527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48001"/>
            <a:ext cx="9144000" cy="2387600"/>
          </a:xfrm>
          <a:ln w="25400" cap="rnd" cmpd="dbl">
            <a:solidFill>
              <a:schemeClr val="tx1">
                <a:lumMod val="95000"/>
                <a:lumOff val="5000"/>
              </a:schemeClr>
            </a:solidFill>
            <a:round/>
          </a:ln>
          <a:effectLst>
            <a:softEdge rad="127000"/>
          </a:effectLst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/>
          <a:lstStyle/>
          <a:p>
            <a:r>
              <a:rPr lang="ru-RU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Эпоха Возрождения</a:t>
            </a:r>
            <a:endParaRPr lang="ru-RU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Шаблон презентации</a:t>
            </a:r>
          </a:p>
          <a:p>
            <a:r>
              <a:rPr lang="ru-RU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для уроков истории Нового времени</a:t>
            </a:r>
          </a:p>
          <a:p>
            <a:endParaRPr lang="ru-RU" dirty="0"/>
          </a:p>
          <a:p>
            <a:pPr algn="r"/>
            <a:r>
              <a:rPr lang="ru-RU" dirty="0" smtClean="0">
                <a:latin typeface="Adobe Song Std L" panose="02020300000000000000" pitchFamily="18" charset="-128"/>
                <a:ea typeface="Adobe Song Std L" panose="02020300000000000000" pitchFamily="18" charset="-128"/>
              </a:rPr>
              <a:t>Подготовил Митрофанова Ю.А.</a:t>
            </a:r>
          </a:p>
          <a:p>
            <a:pPr algn="r"/>
            <a:r>
              <a:rPr lang="ru-RU" dirty="0" smtClean="0">
                <a:latin typeface="Adobe Song Std L" panose="02020300000000000000" pitchFamily="18" charset="-128"/>
                <a:ea typeface="Adobe Song Std L" panose="02020300000000000000" pitchFamily="18" charset="-128"/>
              </a:rPr>
              <a:t>МБОУ «СОШ № 2» Нижнекамск</a:t>
            </a:r>
            <a:endParaRPr lang="ru-RU" dirty="0">
              <a:latin typeface="Adobe Song Std L" panose="02020300000000000000" pitchFamily="18" charset="-128"/>
              <a:ea typeface="Adobe Song Std L" panose="020203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74726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1000"/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9930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1000"/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3928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1000"/>
            <a:lum bright="70000" contrast="-70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8124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9764" y="365126"/>
            <a:ext cx="11572406" cy="639216"/>
          </a:xfrm>
          <a:effectLst>
            <a:softEdge rad="63500"/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Song Std L" panose="02020300000000000000" pitchFamily="18" charset="-128"/>
                <a:ea typeface="Adobe Song Std L" panose="02020300000000000000" pitchFamily="18" charset="-128"/>
              </a:rPr>
              <a:t>Заголовок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dobe Song Std L" panose="02020300000000000000" pitchFamily="18" charset="-128"/>
              <a:ea typeface="Adobe Song Std L" panose="02020300000000000000" pitchFamily="18" charset="-128"/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888167" y="1490331"/>
            <a:ext cx="10515600" cy="4737907"/>
          </a:xfrm>
          <a:gradFill>
            <a:gsLst>
              <a:gs pos="0">
                <a:schemeClr val="lt1">
                  <a:tint val="93000"/>
                  <a:satMod val="150000"/>
                  <a:shade val="98000"/>
                  <a:lumMod val="102000"/>
                  <a:alpha val="58000"/>
                </a:schemeClr>
              </a:gs>
              <a:gs pos="50000">
                <a:schemeClr val="lt1">
                  <a:tint val="98000"/>
                  <a:satMod val="130000"/>
                  <a:shade val="90000"/>
                  <a:lumMod val="103000"/>
                </a:schemeClr>
              </a:gs>
              <a:gs pos="100000">
                <a:schemeClr val="lt1">
                  <a:shade val="63000"/>
                  <a:satMod val="120000"/>
                </a:schemeClr>
              </a:gs>
            </a:gsLst>
          </a:gradFill>
          <a:effectLst>
            <a:softEdge rad="127000"/>
          </a:effectLst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Текст </a:t>
            </a:r>
            <a:r>
              <a:rPr lang="ru-RU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Текст</a:t>
            </a:r>
            <a:r>
              <a:rPr lang="ru-RU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Текст</a:t>
            </a:r>
            <a:endParaRPr lang="ru-RU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514350" indent="-514350">
              <a:buAutoNum type="arabicPeriod"/>
            </a:pPr>
            <a:endParaRPr lang="ru-RU" dirty="0" smtClean="0"/>
          </a:p>
          <a:p>
            <a:pPr marL="514350" indent="-514350"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29767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Группа 34"/>
          <p:cNvGrpSpPr/>
          <p:nvPr/>
        </p:nvGrpSpPr>
        <p:grpSpPr>
          <a:xfrm>
            <a:off x="0" y="372389"/>
            <a:ext cx="12224695" cy="1505863"/>
            <a:chOff x="-32695" y="296189"/>
            <a:chExt cx="12224695" cy="1505863"/>
          </a:xfrm>
        </p:grpSpPr>
        <p:sp>
          <p:nvSpPr>
            <p:cNvPr id="11" name="Прямоугольник 10"/>
            <p:cNvSpPr/>
            <p:nvPr/>
          </p:nvSpPr>
          <p:spPr>
            <a:xfrm>
              <a:off x="449953" y="296189"/>
              <a:ext cx="45719" cy="40420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grpSp>
          <p:nvGrpSpPr>
            <p:cNvPr id="34" name="Группа 33"/>
            <p:cNvGrpSpPr/>
            <p:nvPr/>
          </p:nvGrpSpPr>
          <p:grpSpPr>
            <a:xfrm>
              <a:off x="-32695" y="432994"/>
              <a:ext cx="12224695" cy="1369058"/>
              <a:chOff x="-25468" y="1669614"/>
              <a:chExt cx="12224695" cy="1369058"/>
            </a:xfrm>
          </p:grpSpPr>
          <p:grpSp>
            <p:nvGrpSpPr>
              <p:cNvPr id="33" name="Группа 32"/>
              <p:cNvGrpSpPr/>
              <p:nvPr/>
            </p:nvGrpSpPr>
            <p:grpSpPr>
              <a:xfrm>
                <a:off x="-25468" y="1669614"/>
                <a:ext cx="12224695" cy="1369058"/>
                <a:chOff x="-25468" y="1669614"/>
                <a:chExt cx="12224695" cy="1369058"/>
              </a:xfrm>
            </p:grpSpPr>
            <p:grpSp>
              <p:nvGrpSpPr>
                <p:cNvPr id="32" name="Группа 31"/>
                <p:cNvGrpSpPr/>
                <p:nvPr/>
              </p:nvGrpSpPr>
              <p:grpSpPr>
                <a:xfrm>
                  <a:off x="-25468" y="1669614"/>
                  <a:ext cx="12224695" cy="1369058"/>
                  <a:chOff x="-25468" y="1669614"/>
                  <a:chExt cx="12224695" cy="1369058"/>
                </a:xfrm>
              </p:grpSpPr>
              <p:grpSp>
                <p:nvGrpSpPr>
                  <p:cNvPr id="31" name="Группа 30"/>
                  <p:cNvGrpSpPr/>
                  <p:nvPr/>
                </p:nvGrpSpPr>
                <p:grpSpPr>
                  <a:xfrm>
                    <a:off x="-25468" y="1669614"/>
                    <a:ext cx="12224695" cy="1369058"/>
                    <a:chOff x="-25468" y="1669614"/>
                    <a:chExt cx="12224695" cy="1369058"/>
                  </a:xfrm>
                </p:grpSpPr>
                <p:sp>
                  <p:nvSpPr>
                    <p:cNvPr id="13" name="Прямоугольник 12"/>
                    <p:cNvSpPr/>
                    <p:nvPr/>
                  </p:nvSpPr>
                  <p:spPr>
                    <a:xfrm>
                      <a:off x="11177022" y="2406886"/>
                      <a:ext cx="45719" cy="631786"/>
                    </a:xfrm>
                    <a:prstGeom prst="rect">
                      <a:avLst/>
                    </a:prstGeom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 dirty="0"/>
                    </a:p>
                  </p:txBody>
                </p:sp>
                <p:grpSp>
                  <p:nvGrpSpPr>
                    <p:cNvPr id="30" name="Группа 29"/>
                    <p:cNvGrpSpPr/>
                    <p:nvPr/>
                  </p:nvGrpSpPr>
                  <p:grpSpPr>
                    <a:xfrm>
                      <a:off x="-25468" y="1669614"/>
                      <a:ext cx="12224695" cy="1193975"/>
                      <a:chOff x="-25468" y="1669614"/>
                      <a:chExt cx="12224695" cy="1193975"/>
                    </a:xfrm>
                  </p:grpSpPr>
                  <p:grpSp>
                    <p:nvGrpSpPr>
                      <p:cNvPr id="29" name="Группа 28"/>
                      <p:cNvGrpSpPr/>
                      <p:nvPr/>
                    </p:nvGrpSpPr>
                    <p:grpSpPr>
                      <a:xfrm>
                        <a:off x="-25468" y="1681087"/>
                        <a:ext cx="12224695" cy="1182502"/>
                        <a:chOff x="-25468" y="1681087"/>
                        <a:chExt cx="12224695" cy="1182502"/>
                      </a:xfrm>
                    </p:grpSpPr>
                    <p:grpSp>
                      <p:nvGrpSpPr>
                        <p:cNvPr id="28" name="Группа 27"/>
                        <p:cNvGrpSpPr/>
                        <p:nvPr/>
                      </p:nvGrpSpPr>
                      <p:grpSpPr>
                        <a:xfrm>
                          <a:off x="-25468" y="1745770"/>
                          <a:ext cx="12224695" cy="1117819"/>
                          <a:chOff x="126540" y="1650520"/>
                          <a:chExt cx="12224695" cy="1117819"/>
                        </a:xfrm>
                      </p:grpSpPr>
                      <p:grpSp>
                        <p:nvGrpSpPr>
                          <p:cNvPr id="27" name="Группа 26"/>
                          <p:cNvGrpSpPr/>
                          <p:nvPr/>
                        </p:nvGrpSpPr>
                        <p:grpSpPr>
                          <a:xfrm>
                            <a:off x="126540" y="1650520"/>
                            <a:ext cx="12224695" cy="931372"/>
                            <a:chOff x="126540" y="1589962"/>
                            <a:chExt cx="12224695" cy="931372"/>
                          </a:xfrm>
                        </p:grpSpPr>
                        <p:sp>
                          <p:nvSpPr>
                            <p:cNvPr id="9" name="Прямоугольник 8"/>
                            <p:cNvSpPr/>
                            <p:nvPr/>
                          </p:nvSpPr>
                          <p:spPr>
                            <a:xfrm>
                              <a:off x="499011" y="1608966"/>
                              <a:ext cx="10852879" cy="432034"/>
                            </a:xfrm>
                            <a:prstGeom prst="rect">
                              <a:avLst/>
                            </a:prstGeom>
                            <a:solidFill>
                              <a:schemeClr val="accent1">
                                <a:lumMod val="40000"/>
                                <a:lumOff val="60000"/>
                              </a:schemeClr>
                            </a:solidFill>
                            <a:ln>
                              <a:noFill/>
                            </a:ln>
                            <a:effectLst>
                              <a:outerShdw blurRad="50800" dist="38100" dir="2700000" algn="tl" rotWithShape="0">
                                <a:prstClr val="black">
                                  <a:alpha val="40000"/>
                                </a:prstClr>
                              </a:outerShdw>
                            </a:effectLst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ru-RU" dirty="0"/>
                            </a:p>
                          </p:txBody>
                        </p:sp>
                        <p:grpSp>
                          <p:nvGrpSpPr>
                            <p:cNvPr id="18" name="Группа 17"/>
                            <p:cNvGrpSpPr/>
                            <p:nvPr/>
                          </p:nvGrpSpPr>
                          <p:grpSpPr>
                            <a:xfrm>
                              <a:off x="126540" y="1589962"/>
                              <a:ext cx="12224695" cy="931372"/>
                              <a:chOff x="0" y="55630"/>
                              <a:chExt cx="12224695" cy="931372"/>
                            </a:xfrm>
                          </p:grpSpPr>
                          <p:sp>
                            <p:nvSpPr>
                              <p:cNvPr id="8" name="Стрелка вправо 7"/>
                              <p:cNvSpPr/>
                              <p:nvPr/>
                            </p:nvSpPr>
                            <p:spPr>
                              <a:xfrm>
                                <a:off x="10226006" y="99317"/>
                                <a:ext cx="1998689" cy="887685"/>
                              </a:xfrm>
                              <a:prstGeom prst="rightArrow">
                                <a:avLst/>
                              </a:prstGeom>
                              <a:solidFill>
                                <a:schemeClr val="accent1">
                                  <a:lumMod val="40000"/>
                                  <a:lumOff val="60000"/>
                                </a:schemeClr>
                              </a:solidFill>
                              <a:ln>
                                <a:noFill/>
                              </a:ln>
                              <a:effectLst>
                                <a:outerShdw blurRad="50800" dist="38100" dir="2700000" algn="tl" rotWithShape="0">
                                  <a:prstClr val="black">
                                    <a:alpha val="40000"/>
                                  </a:prstClr>
                                </a:outerShdw>
                              </a:effectLst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0" anchor="ctr"/>
                              <a:lstStyle/>
                              <a:p>
                                <a:pPr algn="ctr"/>
                                <a:endParaRPr lang="ru-RU" dirty="0"/>
                              </a:p>
                            </p:txBody>
                          </p:sp>
                          <p:pic>
                            <p:nvPicPr>
                              <p:cNvPr id="10" name="Рисунок 9"/>
                              <p:cNvPicPr>
                                <a:picLocks noChangeAspect="1"/>
                              </p:cNvPicPr>
                              <p:nvPr/>
                            </p:nvPicPr>
                            <p:blipFill>
                              <a:blip r:embed="rId2"/>
                              <a:stretch>
                                <a:fillRect/>
                              </a:stretch>
                            </p:blipFill>
                            <p:spPr>
                              <a:xfrm>
                                <a:off x="0" y="55630"/>
                                <a:ext cx="839788" cy="551745"/>
                              </a:xfrm>
                              <a:prstGeom prst="rect">
                                <a:avLst/>
                              </a:prstGeom>
                              <a:effectLst>
                                <a:outerShdw blurRad="50800" dist="38100" dir="2700000" algn="tl" rotWithShape="0">
                                  <a:prstClr val="black">
                                    <a:alpha val="40000"/>
                                  </a:prstClr>
                                </a:outerShdw>
                              </a:effectLst>
                            </p:spPr>
                          </p:pic>
                        </p:grpSp>
                      </p:grpSp>
                      <p:pic>
                        <p:nvPicPr>
                          <p:cNvPr id="12" name="Рисунок 11"/>
                          <p:cNvPicPr>
                            <a:picLocks noChangeAspect="1"/>
                          </p:cNvPicPr>
                          <p:nvPr/>
                        </p:nvPicPr>
                        <p:blipFill>
                          <a:blip r:embed="rId3"/>
                          <a:stretch>
                            <a:fillRect/>
                          </a:stretch>
                        </p:blipFill>
                        <p:spPr>
                          <a:xfrm>
                            <a:off x="10553295" y="2101558"/>
                            <a:ext cx="1014879" cy="666781"/>
                          </a:xfrm>
                          <a:prstGeom prst="rect">
                            <a:avLst/>
                          </a:prstGeom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p:spPr>
                      </p:pic>
                    </p:grpSp>
                    <p:sp>
                      <p:nvSpPr>
                        <p:cNvPr id="16" name="Прямоугольник 15"/>
                        <p:cNvSpPr/>
                        <p:nvPr/>
                      </p:nvSpPr>
                      <p:spPr>
                        <a:xfrm>
                          <a:off x="2244462" y="1681087"/>
                          <a:ext cx="45719" cy="666781"/>
                        </a:xfrm>
                        <a:prstGeom prst="rect">
                          <a:avLst/>
                        </a:prstGeom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ru-RU" dirty="0"/>
                        </a:p>
                      </p:txBody>
                    </p:sp>
                  </p:grpSp>
                  <p:sp>
                    <p:nvSpPr>
                      <p:cNvPr id="19" name="Прямоугольник 18"/>
                      <p:cNvSpPr/>
                      <p:nvPr/>
                    </p:nvSpPr>
                    <p:spPr>
                      <a:xfrm>
                        <a:off x="7622311" y="1669614"/>
                        <a:ext cx="45719" cy="678254"/>
                      </a:xfrm>
                      <a:prstGeom prst="rect">
                        <a:avLst/>
                      </a:prstGeom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ru-RU" dirty="0"/>
                      </a:p>
                    </p:txBody>
                  </p:sp>
                </p:grpSp>
              </p:grpSp>
              <p:sp>
                <p:nvSpPr>
                  <p:cNvPr id="14" name="Прямоугольник 13"/>
                  <p:cNvSpPr/>
                  <p:nvPr/>
                </p:nvSpPr>
                <p:spPr>
                  <a:xfrm>
                    <a:off x="8040501" y="1745770"/>
                    <a:ext cx="2185214" cy="400110"/>
                  </a:xfrm>
                  <a:prstGeom prst="rect">
                    <a:avLst/>
                  </a:prstGeom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ru-RU" sz="2000" dirty="0" smtClean="0">
                        <a:solidFill>
                          <a:schemeClr val="bg1"/>
                        </a:solidFill>
                        <a:latin typeface="CentSchbkCyrill BT" panose="02040603050705020303" pitchFamily="18" charset="-52"/>
                      </a:rPr>
                      <a:t>НОВОЕ ВРЕМЯ</a:t>
                    </a:r>
                    <a:endParaRPr lang="ru-RU" sz="2000" dirty="0">
                      <a:solidFill>
                        <a:schemeClr val="bg1"/>
                      </a:solidFill>
                      <a:latin typeface="CentSchbkCyrill BT" panose="02040603050705020303" pitchFamily="18" charset="-52"/>
                    </a:endParaRPr>
                  </a:p>
                </p:txBody>
              </p:sp>
            </p:grpSp>
            <p:sp>
              <p:nvSpPr>
                <p:cNvPr id="17" name="Скругленный прямоугольник 16"/>
                <p:cNvSpPr/>
                <p:nvPr/>
              </p:nvSpPr>
              <p:spPr>
                <a:xfrm>
                  <a:off x="1764086" y="2254255"/>
                  <a:ext cx="1049311" cy="659859"/>
                </a:xfrm>
                <a:prstGeom prst="round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2800" dirty="0">
                    <a:latin typeface="Cambria Math" panose="02040503050406030204" pitchFamily="18" charset="0"/>
                    <a:ea typeface="Cambria Math" panose="02040503050406030204" pitchFamily="18" charset="0"/>
                  </a:endParaRPr>
                </a:p>
              </p:txBody>
            </p:sp>
          </p:grpSp>
          <p:sp>
            <p:nvSpPr>
              <p:cNvPr id="20" name="Скругленный прямоугольник 19"/>
              <p:cNvSpPr/>
              <p:nvPr/>
            </p:nvSpPr>
            <p:spPr>
              <a:xfrm>
                <a:off x="7123493" y="2280495"/>
                <a:ext cx="1043354" cy="675024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p:grpSp>
      </p:grpSp>
      <p:sp>
        <p:nvSpPr>
          <p:cNvPr id="21" name="Прямоугольник 20"/>
          <p:cNvSpPr/>
          <p:nvPr/>
        </p:nvSpPr>
        <p:spPr>
          <a:xfrm>
            <a:off x="3288128" y="594145"/>
            <a:ext cx="3342806" cy="476996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SchbkCyrill BT" panose="02040603050705020303" pitchFamily="18" charset="-52"/>
              </a:rPr>
              <a:t>Название события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SchbkCyrill BT" panose="02040603050705020303" pitchFamily="18" charset="-52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789554" y="1246466"/>
            <a:ext cx="11727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Cambria Math" panose="02040503050406030204" pitchFamily="18" charset="0"/>
                <a:ea typeface="Cambria Math" panose="02040503050406030204" pitchFamily="18" charset="0"/>
              </a:rPr>
              <a:t>Д</a:t>
            </a:r>
            <a:r>
              <a:rPr lang="ru-RU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ата</a:t>
            </a:r>
            <a:endParaRPr lang="ru-RU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277100" y="1314450"/>
            <a:ext cx="781050" cy="3714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Дата</a:t>
            </a:r>
            <a:endParaRPr lang="ru-RU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8716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softEdge rad="127000"/>
          </a:effectLst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Song Std L" panose="02020300000000000000" pitchFamily="18" charset="-128"/>
                <a:ea typeface="Adobe Song Std L" panose="02020300000000000000" pitchFamily="18" charset="-128"/>
              </a:rPr>
              <a:t>ЗАГОЛОВОК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dobe Song Std L" panose="02020300000000000000" pitchFamily="18" charset="-128"/>
              <a:ea typeface="Adobe Song Std L" panose="02020300000000000000" pitchFamily="18" charset="-128"/>
            </a:endParaRPr>
          </a:p>
        </p:txBody>
      </p:sp>
      <p:sp>
        <p:nvSpPr>
          <p:cNvPr id="10" name="Объект 9"/>
          <p:cNvSpPr>
            <a:spLocks noGrp="1"/>
          </p:cNvSpPr>
          <p:nvPr>
            <p:ph sz="half" idx="1"/>
          </p:nvPr>
        </p:nvSpPr>
        <p:spPr>
          <a:gradFill>
            <a:gsLst>
              <a:gs pos="0">
                <a:schemeClr val="dk1">
                  <a:lumMod val="110000"/>
                  <a:satMod val="105000"/>
                  <a:tint val="67000"/>
                  <a:alpha val="54000"/>
                </a:schemeClr>
              </a:gs>
              <a:gs pos="50000">
                <a:schemeClr val="dk1">
                  <a:lumMod val="105000"/>
                  <a:satMod val="103000"/>
                  <a:tint val="73000"/>
                </a:schemeClr>
              </a:gs>
              <a:gs pos="100000">
                <a:schemeClr val="dk1">
                  <a:lumMod val="105000"/>
                  <a:satMod val="109000"/>
                  <a:tint val="81000"/>
                </a:schemeClr>
              </a:gs>
            </a:gsLst>
          </a:gradFill>
          <a:effectLst>
            <a:softEdge rad="127000"/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endParaRPr lang="ru-RU" dirty="0" smtClean="0">
              <a:solidFill>
                <a:schemeClr val="bg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ТЕКСТ </a:t>
            </a:r>
            <a:r>
              <a:rPr lang="ru-RU" dirty="0" err="1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ТЕКСТ</a:t>
            </a:r>
            <a:r>
              <a:rPr lang="ru-RU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ТЕКСТ</a:t>
            </a:r>
            <a:endParaRPr lang="ru-RU" dirty="0">
              <a:solidFill>
                <a:schemeClr val="bg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>
          <a:gradFill>
            <a:gsLst>
              <a:gs pos="0">
                <a:schemeClr val="dk1">
                  <a:lumMod val="110000"/>
                  <a:satMod val="105000"/>
                  <a:tint val="67000"/>
                  <a:alpha val="66000"/>
                </a:schemeClr>
              </a:gs>
              <a:gs pos="50000">
                <a:schemeClr val="dk1">
                  <a:lumMod val="105000"/>
                  <a:satMod val="103000"/>
                  <a:tint val="73000"/>
                </a:schemeClr>
              </a:gs>
              <a:gs pos="100000">
                <a:schemeClr val="dk1">
                  <a:lumMod val="105000"/>
                  <a:satMod val="109000"/>
                  <a:tint val="81000"/>
                </a:schemeClr>
              </a:gs>
            </a:gsLst>
          </a:gradFill>
          <a:effectLst>
            <a:softEdge rad="127000"/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endParaRPr lang="ru-RU" dirty="0" smtClean="0">
              <a:solidFill>
                <a:schemeClr val="bg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ТЕКСТ </a:t>
            </a:r>
            <a:r>
              <a:rPr lang="ru-RU" dirty="0" err="1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ТЕКСТ</a:t>
            </a:r>
            <a:endParaRPr lang="ru-RU" dirty="0">
              <a:solidFill>
                <a:schemeClr val="bg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1587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06463" y="0"/>
            <a:ext cx="3932237" cy="1600200"/>
          </a:xfrm>
          <a:noFill/>
          <a:effectLst>
            <a:softEdge rad="63500"/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r"/>
            <a:r>
              <a:rPr lang="ru-RU" dirty="0" smtClean="0">
                <a:latin typeface="Adobe Song Std L" panose="02020300000000000000" pitchFamily="18" charset="-128"/>
                <a:ea typeface="Adobe Song Std L" panose="02020300000000000000" pitchFamily="18" charset="-128"/>
              </a:rPr>
              <a:t>Заголовок</a:t>
            </a:r>
            <a:endParaRPr lang="ru-RU" dirty="0">
              <a:latin typeface="Adobe Song Std L" panose="02020300000000000000" pitchFamily="18" charset="-128"/>
              <a:ea typeface="Adobe Song Std L" panose="02020300000000000000" pitchFamily="18" charset="-128"/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gradFill>
            <a:gsLst>
              <a:gs pos="0">
                <a:schemeClr val="lt1">
                  <a:tint val="93000"/>
                  <a:satMod val="150000"/>
                  <a:shade val="98000"/>
                  <a:lumMod val="102000"/>
                  <a:alpha val="62000"/>
                </a:schemeClr>
              </a:gs>
              <a:gs pos="50000">
                <a:schemeClr val="lt1">
                  <a:tint val="98000"/>
                  <a:satMod val="130000"/>
                  <a:shade val="90000"/>
                  <a:lumMod val="103000"/>
                </a:schemeClr>
              </a:gs>
              <a:gs pos="100000">
                <a:schemeClr val="lt1">
                  <a:shade val="63000"/>
                  <a:satMod val="120000"/>
                </a:schemeClr>
              </a:gs>
            </a:gsLst>
          </a:gradFill>
          <a:effectLst>
            <a:softEdge rad="127000"/>
          </a:effectLst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400" smtClean="0">
                <a:latin typeface="Cambria Math" panose="02040503050406030204" pitchFamily="18" charset="0"/>
                <a:ea typeface="Cambria Math" panose="02040503050406030204" pitchFamily="18" charset="0"/>
              </a:rPr>
              <a:t>ТЕКСТ ТЕКСТ ТЕКСТ</a:t>
            </a:r>
          </a:p>
          <a:p>
            <a:pPr marL="0" indent="0" algn="ctr">
              <a:buNone/>
            </a:pPr>
            <a:endParaRPr lang="ru-RU" sz="440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gradFill>
            <a:gsLst>
              <a:gs pos="0">
                <a:schemeClr val="lt1">
                  <a:tint val="93000"/>
                  <a:satMod val="150000"/>
                  <a:shade val="98000"/>
                  <a:lumMod val="102000"/>
                  <a:alpha val="61000"/>
                </a:schemeClr>
              </a:gs>
              <a:gs pos="50000">
                <a:schemeClr val="lt1">
                  <a:tint val="98000"/>
                  <a:satMod val="130000"/>
                  <a:shade val="90000"/>
                  <a:lumMod val="103000"/>
                </a:schemeClr>
              </a:gs>
              <a:gs pos="100000">
                <a:schemeClr val="lt1">
                  <a:shade val="63000"/>
                  <a:satMod val="120000"/>
                </a:schemeClr>
              </a:gs>
            </a:gsLst>
          </a:gradFill>
          <a:effectLst>
            <a:softEdge rad="127000"/>
          </a:effectLst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/>
          <a:lstStyle/>
          <a:p>
            <a:endParaRPr lang="ru-RU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ru-RU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ТЕКСТ </a:t>
            </a:r>
            <a:r>
              <a:rPr lang="ru-RU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ТЕКСТ</a:t>
            </a:r>
            <a:r>
              <a:rPr lang="ru-RU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ТЕКСТ</a:t>
            </a:r>
            <a:endParaRPr lang="ru-RU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6152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12907" y="170573"/>
            <a:ext cx="10515600" cy="68546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Заголовок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заголовок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Объект 10"/>
          <p:cNvSpPr>
            <a:spLocks noGrp="1"/>
          </p:cNvSpPr>
          <p:nvPr>
            <p:ph idx="1"/>
          </p:nvPr>
        </p:nvSpPr>
        <p:spPr>
          <a:xfrm>
            <a:off x="312907" y="1050588"/>
            <a:ext cx="11515927" cy="5486399"/>
          </a:xfrm>
          <a:gradFill>
            <a:gsLst>
              <a:gs pos="0">
                <a:schemeClr val="lt1">
                  <a:tint val="93000"/>
                  <a:satMod val="150000"/>
                  <a:shade val="98000"/>
                  <a:lumMod val="102000"/>
                  <a:alpha val="47000"/>
                </a:schemeClr>
              </a:gs>
              <a:gs pos="50000">
                <a:schemeClr val="lt1">
                  <a:tint val="98000"/>
                  <a:satMod val="130000"/>
                  <a:shade val="90000"/>
                  <a:lumMod val="103000"/>
                </a:schemeClr>
              </a:gs>
              <a:gs pos="100000">
                <a:schemeClr val="lt1">
                  <a:shade val="63000"/>
                  <a:satMod val="120000"/>
                </a:schemeClr>
              </a:gs>
            </a:gsLst>
          </a:gradFill>
          <a:effectLst>
            <a:softEdge rad="317500"/>
          </a:effectLst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>
            <a:noAutofit/>
          </a:bodyPr>
          <a:lstStyle/>
          <a:p>
            <a:pPr marL="0" indent="0">
              <a:buNone/>
            </a:pPr>
            <a:endParaRPr lang="ru-RU" sz="3200" dirty="0" smtClean="0">
              <a:latin typeface="CentSchbkCyrill BT" panose="02040603050705020303" pitchFamily="18" charset="-52"/>
            </a:endParaRPr>
          </a:p>
          <a:p>
            <a:r>
              <a:rPr lang="ru-RU" sz="3200" dirty="0">
                <a:latin typeface="CentSchbkCyrill BT" panose="02040603050705020303" pitchFamily="18" charset="-52"/>
              </a:rPr>
              <a:t> </a:t>
            </a:r>
            <a:r>
              <a:rPr lang="ru-RU" sz="3200" dirty="0" smtClean="0">
                <a:latin typeface="CentSchbkCyrill BT" panose="02040603050705020303" pitchFamily="18" charset="-52"/>
              </a:rPr>
              <a:t>    Пункт 1</a:t>
            </a:r>
          </a:p>
          <a:p>
            <a:r>
              <a:rPr lang="ru-RU" sz="3200" dirty="0">
                <a:latin typeface="CentSchbkCyrill BT" panose="02040603050705020303" pitchFamily="18" charset="-52"/>
              </a:rPr>
              <a:t> </a:t>
            </a:r>
            <a:r>
              <a:rPr lang="ru-RU" sz="3200" dirty="0" smtClean="0">
                <a:latin typeface="CentSchbkCyrill BT" panose="02040603050705020303" pitchFamily="18" charset="-52"/>
              </a:rPr>
              <a:t>    Пункт 2</a:t>
            </a:r>
          </a:p>
          <a:p>
            <a:r>
              <a:rPr lang="ru-RU" sz="3200" dirty="0">
                <a:latin typeface="CentSchbkCyrill BT" panose="02040603050705020303" pitchFamily="18" charset="-52"/>
              </a:rPr>
              <a:t> </a:t>
            </a:r>
            <a:r>
              <a:rPr lang="ru-RU" sz="3200" dirty="0" smtClean="0">
                <a:latin typeface="CentSchbkCyrill BT" panose="02040603050705020303" pitchFamily="18" charset="-52"/>
              </a:rPr>
              <a:t>    Пункт 3</a:t>
            </a:r>
            <a:endParaRPr lang="ru-RU" sz="3200" dirty="0">
              <a:latin typeface="CentSchbkCyrill BT" panose="02040603050705020303" pitchFamily="18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2947357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effectLst>
            <a:softEdge rad="127000"/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Adobe Kaiti Std R" panose="02020400000000000000" pitchFamily="18" charset="-128"/>
                <a:ea typeface="Adobe Kaiti Std R" panose="02020400000000000000" pitchFamily="18" charset="-128"/>
              </a:rPr>
              <a:t>Заголовок</a:t>
            </a:r>
            <a:endParaRPr lang="ru-RU" dirty="0">
              <a:solidFill>
                <a:schemeClr val="bg1"/>
              </a:solidFill>
              <a:latin typeface="Adobe Kaiti Std R" panose="02020400000000000000" pitchFamily="18" charset="-128"/>
              <a:ea typeface="Adobe Kaiti Std R" panose="020204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60661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>
                <a:latin typeface="Adobe Kaiti Std R" panose="02020400000000000000" pitchFamily="18" charset="-128"/>
                <a:ea typeface="Adobe Kaiti Std R" panose="02020400000000000000" pitchFamily="18" charset="-128"/>
              </a:rPr>
              <a:t>Иллюстрация взята на сайте</a:t>
            </a:r>
            <a:br>
              <a:rPr lang="ru-RU" dirty="0" smtClean="0">
                <a:latin typeface="Adobe Kaiti Std R" panose="02020400000000000000" pitchFamily="18" charset="-128"/>
                <a:ea typeface="Adobe Kaiti Std R" panose="02020400000000000000" pitchFamily="18" charset="-128"/>
              </a:rPr>
            </a:br>
            <a:r>
              <a:rPr lang="ru-RU" dirty="0">
                <a:latin typeface="Adobe Kaiti Std R" panose="02020400000000000000" pitchFamily="18" charset="-128"/>
                <a:ea typeface="Adobe Kaiti Std R" panose="02020400000000000000" pitchFamily="18" charset="-128"/>
              </a:rPr>
              <a:t/>
            </a:r>
            <a:br>
              <a:rPr lang="ru-RU" dirty="0">
                <a:latin typeface="Adobe Kaiti Std R" panose="02020400000000000000" pitchFamily="18" charset="-128"/>
                <a:ea typeface="Adobe Kaiti Std R" panose="02020400000000000000" pitchFamily="18" charset="-128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https://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pixabay.com/ru/</a:t>
            </a:r>
            <a:r>
              <a:rPr lang="ru-RU" dirty="0">
                <a:latin typeface="Cambria Math" panose="02040503050406030204" pitchFamily="18" charset="0"/>
                <a:ea typeface="Cambria Math" panose="02040503050406030204" pitchFamily="18" charset="0"/>
              </a:rPr>
              <a:t>создание-человека-бог-палец-1159966/</a:t>
            </a:r>
            <a:endParaRPr lang="ru-RU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0" indent="0" algn="ctr">
              <a:buNone/>
            </a:pPr>
            <a:r>
              <a:rPr lang="ru-RU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и обработана в программе 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PowerPoint</a:t>
            </a:r>
            <a:endParaRPr lang="ru-RU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1521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1000"/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2384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РЕФОРМАЦИЯ В АНГЛИИ.pptx" id="{2BCE45BA-AAC4-47E8-BE65-15FC38529E9B}" vid="{AE10785F-E236-4646-A8AC-38AEFFBA4F4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РЕФОРМАЦИЯ В АНГЛИИ</Template>
  <TotalTime>49</TotalTime>
  <Words>63</Words>
  <Application>Microsoft Office PowerPoint</Application>
  <PresentationFormat>Произвольный</PresentationFormat>
  <Paragraphs>31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Эпоха Возрождения</vt:lpstr>
      <vt:lpstr>Заголовок</vt:lpstr>
      <vt:lpstr>Презентация PowerPoint</vt:lpstr>
      <vt:lpstr>ЗАГОЛОВОК</vt:lpstr>
      <vt:lpstr>Заголовок</vt:lpstr>
      <vt:lpstr>  Заголовок заголовок  </vt:lpstr>
      <vt:lpstr>Заголовок</vt:lpstr>
      <vt:lpstr>    Иллюстрация взята на сайте  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Эпоха Возрождения</dc:title>
  <dc:creator>HMB</dc:creator>
  <cp:lastModifiedBy>admin</cp:lastModifiedBy>
  <cp:revision>4</cp:revision>
  <dcterms:created xsi:type="dcterms:W3CDTF">2016-02-26T19:04:32Z</dcterms:created>
  <dcterms:modified xsi:type="dcterms:W3CDTF">2016-02-27T05:59:47Z</dcterms:modified>
</cp:coreProperties>
</file>