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2A8DA0-30C1-4D2D-A64F-1223889F1F05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8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6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9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3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4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EE53-2BD9-443B-863D-5FC03D57A13B}" type="datetimeFigureOut">
              <a:rPr lang="ru-RU" smtClean="0"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03DB-BE4E-4600-BA9E-59013A0E03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12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87;&#1086;&#1076;&#1089;&#1085;&#1077;&#1078;&#1085;&#1080;&#1082;-&#1094;&#1074;&#1077;&#1090;&#1086;&#1082;-&#1089;&#1072;&#1076;-&#1087;&#1088;&#1080;&#1088;&#1086;&#1076;&#1072;-147871/" TargetMode="External"/><Relationship Id="rId2" Type="http://schemas.openxmlformats.org/officeDocument/2006/relationships/hyperlink" Target="https://pixabay.com/ru/&#1083;&#1100;&#1076;&#1072;-&#1084;&#1086;&#1088;&#1086;&#1079;-&#1093;&#1086;&#1083;&#1086;&#1076;&#1085;&#1099;&#1081;-&#1079;&#1080;&#1084;&#1072;-57635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&#1083;&#1077;&#1073;&#1077;&#1076;&#1100;-&#1083;&#1077;&#1073;&#1077;&#1076;&#1100;-&#1082;&#1083;&#1080;&#1082;&#1091;&#1085;-&#1087;&#1090;&#1080;&#1094;&#1072;-1171665/" TargetMode="External"/><Relationship Id="rId5" Type="http://schemas.openxmlformats.org/officeDocument/2006/relationships/hyperlink" Target="https://pixabay.com/ru/&#1094;&#1074;&#1077;&#1090;&#1086;&#1082;-&#1087;&#1086;&#1076;&#1089;&#1085;&#1077;&#1078;&#1085;&#1080;&#1082;-&#1089;&#1072;&#1076;-&#1079;&#1072;&#1074;&#1086;&#1076;-&#1091;&#1072;&#1081;&#1090;-30129/" TargetMode="External"/><Relationship Id="rId4" Type="http://schemas.openxmlformats.org/officeDocument/2006/relationships/hyperlink" Target="https://pixabay.com/ru/&#1087;&#1086;&#1076;&#1089;&#1085;&#1077;&#1078;&#1085;&#1080;&#1082;-&#1094;&#1074;&#1077;&#1090;&#1086;&#1082;-&#1073;&#1077;&#1083;&#1099;&#1081;-2904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trans="52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6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903288"/>
            <a:ext cx="9144000" cy="10112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/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i="1" dirty="0" smtClean="0">
                <a:latin typeface="Comic Sans MS" panose="030F0702030302020204" pitchFamily="66" charset="0"/>
              </a:rPr>
              <a:t>Шаблон презентации</a:t>
            </a:r>
            <a:br>
              <a:rPr lang="ru-RU" i="1" dirty="0" smtClean="0">
                <a:latin typeface="Comic Sans MS" panose="030F0702030302020204" pitchFamily="66" charset="0"/>
              </a:rPr>
            </a:br>
            <a:r>
              <a:rPr lang="ru-RU" i="1" dirty="0" smtClean="0">
                <a:latin typeface="Comic Sans MS" panose="030F0702030302020204" pitchFamily="66" charset="0"/>
              </a:rPr>
              <a:t>«Когда весна придёт…»</a:t>
            </a:r>
            <a:endParaRPr lang="ru-RU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13" y="7132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Признаки весны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57" y="0"/>
            <a:ext cx="1255594" cy="2511188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06" y="0"/>
            <a:ext cx="1255594" cy="251118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0"/>
            <a:ext cx="1255594" cy="212407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31" y="1710"/>
            <a:ext cx="1255594" cy="168897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5" y="0"/>
            <a:ext cx="1255594" cy="1209675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27" y="0"/>
            <a:ext cx="1255594" cy="762000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13" y="-15875"/>
            <a:ext cx="1255594" cy="76200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15" y="-15875"/>
            <a:ext cx="1255594" cy="1209675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13" y="-15875"/>
            <a:ext cx="1255594" cy="1688978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60" y="-15875"/>
            <a:ext cx="1255594" cy="2124075"/>
          </a:xfrm>
          <a:prstGeom prst="rect">
            <a:avLst/>
          </a:prstGeom>
        </p:spPr>
      </p:pic>
      <p:sp>
        <p:nvSpPr>
          <p:cNvPr id="18" name="Стрелка вправо с вырезом 17">
            <a:hlinkClick r:id="rId7" action="ppaction://hlinksldjump"/>
          </p:cNvPr>
          <p:cNvSpPr/>
          <p:nvPr/>
        </p:nvSpPr>
        <p:spPr>
          <a:xfrm>
            <a:off x="719908" y="2326118"/>
            <a:ext cx="978408" cy="484632"/>
          </a:xfrm>
          <a:prstGeom prst="notch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90701" y="2381846"/>
            <a:ext cx="38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Неживая природа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0" name="Стрелка вправо с вырезом 19">
            <a:hlinkClick r:id="rId8" action="ppaction://hlinksldjump"/>
          </p:cNvPr>
          <p:cNvSpPr/>
          <p:nvPr/>
        </p:nvSpPr>
        <p:spPr>
          <a:xfrm>
            <a:off x="719908" y="3152418"/>
            <a:ext cx="978408" cy="484632"/>
          </a:xfrm>
          <a:prstGeom prst="notch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0701" y="3210068"/>
            <a:ext cx="38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Растительный мир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2" name="Стрелка вправо с вырезом 21">
            <a:hlinkClick r:id="rId9" action="ppaction://hlinksldjump"/>
          </p:cNvPr>
          <p:cNvSpPr/>
          <p:nvPr/>
        </p:nvSpPr>
        <p:spPr>
          <a:xfrm>
            <a:off x="719908" y="3978718"/>
            <a:ext cx="978408" cy="484632"/>
          </a:xfrm>
          <a:prstGeom prst="notch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90701" y="4038290"/>
            <a:ext cx="38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Животный мир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4200983"/>
            <a:ext cx="2196889" cy="2326118"/>
          </a:xfrm>
          <a:prstGeom prst="rect">
            <a:avLst/>
          </a:prstGeom>
        </p:spPr>
      </p:pic>
      <p:sp>
        <p:nvSpPr>
          <p:cNvPr id="25" name="Стрелка вправо с вырезом 24">
            <a:hlinkClick r:id="rId11" action="ppaction://hlinksldjump"/>
          </p:cNvPr>
          <p:cNvSpPr/>
          <p:nvPr/>
        </p:nvSpPr>
        <p:spPr>
          <a:xfrm>
            <a:off x="719908" y="4762235"/>
            <a:ext cx="978408" cy="484632"/>
          </a:xfrm>
          <a:prstGeom prst="notch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с вырезом 25">
            <a:hlinkClick r:id="rId12" action="ppaction://hlinksldjump"/>
          </p:cNvPr>
          <p:cNvSpPr/>
          <p:nvPr/>
        </p:nvSpPr>
        <p:spPr>
          <a:xfrm>
            <a:off x="706846" y="5546429"/>
            <a:ext cx="978408" cy="484632"/>
          </a:xfrm>
          <a:prstGeom prst="notch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0701" y="4819885"/>
            <a:ext cx="38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Название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0701" y="5604079"/>
            <a:ext cx="38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Название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57" y="0"/>
            <a:ext cx="1255594" cy="2511188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06" y="0"/>
            <a:ext cx="1255594" cy="251118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0"/>
            <a:ext cx="1255594" cy="212407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31" y="1710"/>
            <a:ext cx="1255594" cy="168897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5" y="0"/>
            <a:ext cx="1255594" cy="1209675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27" y="0"/>
            <a:ext cx="1255594" cy="762000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13" y="-15875"/>
            <a:ext cx="1255594" cy="76200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15" y="-15875"/>
            <a:ext cx="1255594" cy="1209675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13" y="-15875"/>
            <a:ext cx="1255594" cy="1688978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60" y="-15875"/>
            <a:ext cx="1255594" cy="212407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Неживая природа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лево 4">
            <a:hlinkClick r:id="rId7" action="ppaction://hlinksldjump"/>
          </p:cNvPr>
          <p:cNvSpPr/>
          <p:nvPr/>
        </p:nvSpPr>
        <p:spPr>
          <a:xfrm>
            <a:off x="120686" y="6438900"/>
            <a:ext cx="498439" cy="323850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2994" y="2402203"/>
            <a:ext cx="4086225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Растительный мир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120686" y="6438900"/>
            <a:ext cx="498439" cy="323850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923">
            <a:off x="10719880" y="121716"/>
            <a:ext cx="1056493" cy="1815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923">
            <a:off x="10719879" y="4398643"/>
            <a:ext cx="1056493" cy="1815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5299">
            <a:off x="10894366" y="2352327"/>
            <a:ext cx="1056493" cy="18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Животный мир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120686" y="6438900"/>
            <a:ext cx="498439" cy="323850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Лебедь, Лебедь-Кликун, Птица, Прилетная Птица, Лебе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5" y="215316"/>
            <a:ext cx="2735208" cy="1823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тица, Pimpelmeesje, Сквореч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86" y="4439622"/>
            <a:ext cx="2527408" cy="2161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Название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120686" y="6438900"/>
            <a:ext cx="498439" cy="323850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Название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120686" y="6438900"/>
            <a:ext cx="498439" cy="323850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8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55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07013" y="71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Ссылки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7013" y="3107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>
                <a:hlinkClick r:id="rId2"/>
              </a:rPr>
              <a:t>https://pixabay.com/ru/льда-мороз-холодный-зима-576353/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u="sng" dirty="0">
                <a:hlinkClick r:id="rId3"/>
              </a:rPr>
              <a:t>https://pixabay.com/ru/подснежник-цветок-сад-природа-147871/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u="sng" dirty="0">
                <a:hlinkClick r:id="rId4"/>
              </a:rPr>
              <a:t>https://pixabay.com/ru/подснежник-цветок-белый-290458/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u="sng" dirty="0">
                <a:hlinkClick r:id="rId5"/>
              </a:rPr>
              <a:t>https://pixabay.com/ru/цветок-подснежник-сад-завод-уайт-30129</a:t>
            </a:r>
            <a:r>
              <a:rPr lang="ru-RU" sz="1800" u="sng" dirty="0" smtClean="0">
                <a:hlinkClick r:id="rId5"/>
              </a:rPr>
              <a:t>/</a:t>
            </a:r>
            <a:endParaRPr lang="ru-RU" sz="1800" u="sng" dirty="0" smtClean="0"/>
          </a:p>
          <a:p>
            <a:endParaRPr lang="ru-RU" sz="1800" dirty="0" smtClean="0">
              <a:hlinkClick r:id="rId6"/>
            </a:endParaRPr>
          </a:p>
          <a:p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://pixabay.com/ru/</a:t>
            </a:r>
            <a:r>
              <a:rPr lang="ru-RU" sz="1800" dirty="0">
                <a:hlinkClick r:id="rId6"/>
              </a:rPr>
              <a:t>лебедь-лебедь-кликун-птица-1171665</a:t>
            </a:r>
            <a:r>
              <a:rPr lang="ru-RU" sz="1800" dirty="0" smtClean="0">
                <a:hlinkClick r:id="rId6"/>
              </a:rPr>
              <a:t>/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0531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Шаблон презентации «Когда весна придёт…»</vt:lpstr>
      <vt:lpstr>Признаки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БорисКа _</dc:creator>
  <cp:lastModifiedBy>admin</cp:lastModifiedBy>
  <cp:revision>11</cp:revision>
  <dcterms:created xsi:type="dcterms:W3CDTF">2016-02-17T09:21:58Z</dcterms:created>
  <dcterms:modified xsi:type="dcterms:W3CDTF">2016-02-20T09:03:53Z</dcterms:modified>
</cp:coreProperties>
</file>