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3" r:id="rId3"/>
    <p:sldId id="257" r:id="rId4"/>
    <p:sldId id="258" r:id="rId5"/>
    <p:sldId id="260" r:id="rId6"/>
    <p:sldId id="261" r:id="rId7"/>
    <p:sldId id="262" r:id="rId8"/>
    <p:sldId id="263" r:id="rId9"/>
    <p:sldId id="264" r:id="rId10"/>
    <p:sldId id="276" r:id="rId11"/>
    <p:sldId id="277" r:id="rId12"/>
    <p:sldId id="275" r:id="rId13"/>
    <p:sldId id="274" r:id="rId14"/>
    <p:sldId id="278" r:id="rId15"/>
    <p:sldId id="279" r:id="rId16"/>
    <p:sldId id="271"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6" d="100"/>
          <a:sy n="116" d="100"/>
        </p:scale>
        <p:origin x="-1500" y="-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486E8D33-EFF6-4804-8FFB-6997348920AD}" type="datetimeFigureOut">
              <a:rPr lang="ru-RU" smtClean="0"/>
              <a:pPr/>
              <a:t>19.02.2016</a:t>
            </a:fld>
            <a:endParaRPr lang="ru-RU"/>
          </a:p>
        </p:txBody>
      </p:sp>
      <p:sp>
        <p:nvSpPr>
          <p:cNvPr id="16" name="Номер слайда 15"/>
          <p:cNvSpPr>
            <a:spLocks noGrp="1"/>
          </p:cNvSpPr>
          <p:nvPr>
            <p:ph type="sldNum" sz="quarter" idx="11"/>
          </p:nvPr>
        </p:nvSpPr>
        <p:spPr/>
        <p:txBody>
          <a:bodyPr/>
          <a:lstStyle/>
          <a:p>
            <a:fld id="{3FDA50B3-0C6F-4DF5-8970-6753DC89D1F5}" type="slidenum">
              <a:rPr lang="ru-RU" smtClean="0"/>
              <a:pPr/>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86E8D33-EFF6-4804-8FFB-6997348920AD}" type="datetimeFigureOut">
              <a:rPr lang="ru-RU" smtClean="0"/>
              <a:pPr/>
              <a:t>19.02.2016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FDA50B3-0C6F-4DF5-8970-6753DC89D1F5}"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86E8D33-EFF6-4804-8FFB-6997348920AD}" type="datetimeFigureOut">
              <a:rPr lang="ru-RU" smtClean="0"/>
              <a:pPr/>
              <a:t>19.02.2016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FDA50B3-0C6F-4DF5-8970-6753DC89D1F5}"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486E8D33-EFF6-4804-8FFB-6997348920AD}" type="datetimeFigureOut">
              <a:rPr lang="ru-RU" smtClean="0"/>
              <a:pPr/>
              <a:t>19.02.2016</a:t>
            </a:fld>
            <a:endParaRPr lang="ru-RU"/>
          </a:p>
        </p:txBody>
      </p:sp>
      <p:sp>
        <p:nvSpPr>
          <p:cNvPr id="15" name="Номер слайда 14"/>
          <p:cNvSpPr>
            <a:spLocks noGrp="1"/>
          </p:cNvSpPr>
          <p:nvPr>
            <p:ph type="sldNum" sz="quarter" idx="15"/>
          </p:nvPr>
        </p:nvSpPr>
        <p:spPr/>
        <p:txBody>
          <a:bodyPr/>
          <a:lstStyle>
            <a:lvl1pPr algn="ctr">
              <a:defRPr/>
            </a:lvl1pPr>
          </a:lstStyle>
          <a:p>
            <a:fld id="{3FDA50B3-0C6F-4DF5-8970-6753DC89D1F5}" type="slidenum">
              <a:rPr lang="ru-RU" smtClean="0"/>
              <a:pPr/>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486E8D33-EFF6-4804-8FFB-6997348920AD}" type="datetimeFigureOut">
              <a:rPr lang="ru-RU" smtClean="0"/>
              <a:pPr/>
              <a:t>19.02.2016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FDA50B3-0C6F-4DF5-8970-6753DC89D1F5}" type="slidenum">
              <a:rPr lang="ru-RU" smtClean="0"/>
              <a:pPr/>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486E8D33-EFF6-4804-8FFB-6997348920AD}" type="datetimeFigureOut">
              <a:rPr lang="ru-RU" smtClean="0"/>
              <a:pPr/>
              <a:t>19.02.2016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FDA50B3-0C6F-4DF5-8970-6753DC89D1F5}"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Содержимое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3FDA50B3-0C6F-4DF5-8970-6753DC89D1F5}" type="slidenum">
              <a:rPr lang="ru-RU" smtClean="0"/>
              <a:pPr/>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486E8D33-EFF6-4804-8FFB-6997348920AD}" type="datetimeFigureOut">
              <a:rPr lang="ru-RU" smtClean="0"/>
              <a:pPr/>
              <a:t>19.02.2016</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Содержимое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486E8D33-EFF6-4804-8FFB-6997348920AD}" type="datetimeFigureOut">
              <a:rPr lang="ru-RU" smtClean="0"/>
              <a:pPr/>
              <a:t>19.02.2016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FDA50B3-0C6F-4DF5-8970-6753DC89D1F5}"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86E8D33-EFF6-4804-8FFB-6997348920AD}" type="datetimeFigureOut">
              <a:rPr lang="ru-RU" smtClean="0"/>
              <a:pPr/>
              <a:t>19.02.2016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FDA50B3-0C6F-4DF5-8970-6753DC89D1F5}"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486E8D33-EFF6-4804-8FFB-6997348920AD}" type="datetimeFigureOut">
              <a:rPr lang="ru-RU" smtClean="0"/>
              <a:pPr/>
              <a:t>19.02.2016</a:t>
            </a:fld>
            <a:endParaRPr lang="ru-RU"/>
          </a:p>
        </p:txBody>
      </p:sp>
      <p:sp>
        <p:nvSpPr>
          <p:cNvPr id="9" name="Номер слайда 8"/>
          <p:cNvSpPr>
            <a:spLocks noGrp="1"/>
          </p:cNvSpPr>
          <p:nvPr>
            <p:ph type="sldNum" sz="quarter" idx="15"/>
          </p:nvPr>
        </p:nvSpPr>
        <p:spPr/>
        <p:txBody>
          <a:bodyPr/>
          <a:lstStyle/>
          <a:p>
            <a:fld id="{3FDA50B3-0C6F-4DF5-8970-6753DC89D1F5}" type="slidenum">
              <a:rPr lang="ru-RU" smtClean="0"/>
              <a:pPr/>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486E8D33-EFF6-4804-8FFB-6997348920AD}" type="datetimeFigureOut">
              <a:rPr lang="ru-RU" smtClean="0"/>
              <a:pPr/>
              <a:t>19.02.2016</a:t>
            </a:fld>
            <a:endParaRPr lang="ru-RU"/>
          </a:p>
        </p:txBody>
      </p:sp>
      <p:sp>
        <p:nvSpPr>
          <p:cNvPr id="9" name="Номер слайда 8"/>
          <p:cNvSpPr>
            <a:spLocks noGrp="1"/>
          </p:cNvSpPr>
          <p:nvPr>
            <p:ph type="sldNum" sz="quarter" idx="11"/>
          </p:nvPr>
        </p:nvSpPr>
        <p:spPr/>
        <p:txBody>
          <a:bodyPr/>
          <a:lstStyle/>
          <a:p>
            <a:fld id="{3FDA50B3-0C6F-4DF5-8970-6753DC89D1F5}" type="slidenum">
              <a:rPr lang="ru-RU" smtClean="0"/>
              <a:pPr/>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486E8D33-EFF6-4804-8FFB-6997348920AD}" type="datetimeFigureOut">
              <a:rPr lang="ru-RU" smtClean="0"/>
              <a:pPr/>
              <a:t>19.02.2016</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3FDA50B3-0C6F-4DF5-8970-6753DC89D1F5}" type="slidenum">
              <a:rPr lang="ru-RU" smtClean="0"/>
              <a:pPr/>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457200" y="4851932"/>
            <a:ext cx="8305800" cy="1673412"/>
          </a:xfrm>
        </p:spPr>
        <p:txBody>
          <a:bodyPr/>
          <a:lstStyle/>
          <a:p>
            <a:pPr algn="l"/>
            <a:r>
              <a:rPr lang="ru-RU" dirty="0" smtClean="0"/>
              <a:t>Выполнила: Юрьева Анна Михайловна </a:t>
            </a:r>
            <a:endParaRPr lang="ru-RU" dirty="0"/>
          </a:p>
        </p:txBody>
      </p:sp>
      <p:sp>
        <p:nvSpPr>
          <p:cNvPr id="2" name="Заголовок 1"/>
          <p:cNvSpPr>
            <a:spLocks noGrp="1"/>
          </p:cNvSpPr>
          <p:nvPr>
            <p:ph type="ctrTitle"/>
          </p:nvPr>
        </p:nvSpPr>
        <p:spPr>
          <a:xfrm>
            <a:off x="539552" y="1268760"/>
            <a:ext cx="8305800" cy="1080120"/>
          </a:xfrm>
        </p:spPr>
        <p:txBody>
          <a:bodyPr/>
          <a:lstStyle/>
          <a:p>
            <a:r>
              <a:rPr lang="ru-RU" dirty="0" smtClean="0"/>
              <a:t>Подвижные игры с дошкольниками на прогулке.</a:t>
            </a:r>
            <a:endParaRPr lang="ru-RU" dirty="0"/>
          </a:p>
        </p:txBody>
      </p:sp>
      <p:pic>
        <p:nvPicPr>
          <p:cNvPr id="27650" name="Picture 2" descr="http://vse-o-detkah.ru/wp-content/uploads/2012/11/%D0%94%D0%94%D0%94.jpg"/>
          <p:cNvPicPr>
            <a:picLocks noChangeAspect="1" noChangeArrowheads="1"/>
          </p:cNvPicPr>
          <p:nvPr/>
        </p:nvPicPr>
        <p:blipFill>
          <a:blip r:embed="rId2" cstate="print"/>
          <a:srcRect/>
          <a:stretch>
            <a:fillRect/>
          </a:stretch>
        </p:blipFill>
        <p:spPr bwMode="auto">
          <a:xfrm>
            <a:off x="5940151" y="2276872"/>
            <a:ext cx="2936629" cy="2848531"/>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51520" y="1524000"/>
            <a:ext cx="8435280" cy="5001344"/>
          </a:xfrm>
        </p:spPr>
        <p:txBody>
          <a:bodyPr>
            <a:normAutofit fontScale="92500" lnSpcReduction="20000"/>
          </a:bodyPr>
          <a:lstStyle/>
          <a:p>
            <a:r>
              <a:rPr lang="ru-RU" b="1" dirty="0" smtClean="0"/>
              <a:t>Цель: </a:t>
            </a:r>
            <a:r>
              <a:rPr lang="ru-RU" dirty="0" smtClean="0"/>
              <a:t>умение двигаться с разной скоростью, уменьшая и увеличивая темп движения; развивать умение ориентироваться в пространстве; закреплять умение совместных действий.</a:t>
            </a:r>
          </a:p>
          <a:p>
            <a:r>
              <a:rPr lang="ru-RU" b="1" dirty="0" smtClean="0"/>
              <a:t>Описание игры:</a:t>
            </a:r>
            <a:r>
              <a:rPr lang="ru-RU" dirty="0" smtClean="0"/>
              <a:t> двое водящих из числа детей берутся за руки, делают </a:t>
            </a:r>
            <a:r>
              <a:rPr lang="ru-RU" dirty="0" err="1" smtClean="0"/>
              <a:t>воротики</a:t>
            </a:r>
            <a:r>
              <a:rPr lang="ru-RU" dirty="0" smtClean="0"/>
              <a:t>, остальные дети вереницей, взявшись за руки, идут через ворота со словами:</a:t>
            </a:r>
          </a:p>
          <a:p>
            <a:pPr>
              <a:buNone/>
            </a:pPr>
            <a:r>
              <a:rPr lang="ru-RU" dirty="0" smtClean="0"/>
              <a:t>“Золотые ворота пропускают не всегда. Первый раз прощается, второй раз запрещается, а на третий раз не пропустим вас.”</a:t>
            </a:r>
          </a:p>
          <a:p>
            <a:r>
              <a:rPr lang="ru-RU" dirty="0" smtClean="0"/>
              <a:t>Водящие опускают руки, ловят того, кто не успел пройти. Пойманный встает третьим, ворота расширяются в лабиринт и т.д. (повторить игру 5-6 раз).</a:t>
            </a:r>
          </a:p>
          <a:p>
            <a:r>
              <a:rPr lang="ru-RU" b="1" i="1" dirty="0" smtClean="0"/>
              <a:t>Методические указания</a:t>
            </a:r>
            <a:r>
              <a:rPr lang="ru-RU" dirty="0" smtClean="0"/>
              <a:t>: проходить в ворота, не задевая их.</a:t>
            </a:r>
          </a:p>
        </p:txBody>
      </p:sp>
      <p:sp>
        <p:nvSpPr>
          <p:cNvPr id="3" name="Заголовок 2"/>
          <p:cNvSpPr>
            <a:spLocks noGrp="1"/>
          </p:cNvSpPr>
          <p:nvPr>
            <p:ph type="title"/>
          </p:nvPr>
        </p:nvSpPr>
        <p:spPr/>
        <p:txBody>
          <a:bodyPr/>
          <a:lstStyle/>
          <a:p>
            <a:r>
              <a:rPr lang="ru-RU" dirty="0" smtClean="0"/>
              <a:t>«Золотые ворота»</a:t>
            </a:r>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323528" y="836712"/>
            <a:ext cx="8640960" cy="5832648"/>
          </a:xfrm>
        </p:spPr>
        <p:txBody>
          <a:bodyPr>
            <a:normAutofit fontScale="70000" lnSpcReduction="20000"/>
          </a:bodyPr>
          <a:lstStyle/>
          <a:p>
            <a:pPr marL="88900" indent="-88900"/>
            <a:r>
              <a:rPr lang="ru-RU" b="1" dirty="0" smtClean="0"/>
              <a:t>Цель игры:</a:t>
            </a:r>
            <a:r>
              <a:rPr lang="ru-RU" dirty="0" smtClean="0"/>
              <a:t> развитие ловкости, внимания, чувства ритма, словесной памяти, коллективного взаимодействия, стремления к взаимовыручке.</a:t>
            </a:r>
          </a:p>
          <a:p>
            <a:pPr marL="88900" indent="-88900"/>
            <a:r>
              <a:rPr lang="ru-RU" b="1" dirty="0" smtClean="0"/>
              <a:t>Описание хода игры:</a:t>
            </a:r>
            <a:r>
              <a:rPr lang="ru-RU" dirty="0" smtClean="0"/>
              <a:t> играющие водят хоровод, в центре которого – мышка – это ее «домик», проговаривая или напевая слова. Как только песенка кончилась, играющие понимают руки, не размыкая их – «дверки открываются», мышка выбегает наружу и бежит от кота, поджидавшего ее за пределами хоровода.</a:t>
            </a:r>
          </a:p>
          <a:p>
            <a:pPr marL="88900" indent="0">
              <a:buNone/>
            </a:pPr>
            <a:r>
              <a:rPr lang="ru-RU" dirty="0" smtClean="0"/>
              <a:t>Для выбора кота и мышки возможно использовать </a:t>
            </a:r>
            <a:r>
              <a:rPr lang="ru-RU" dirty="0" err="1" smtClean="0"/>
              <a:t>речевку-песенку</a:t>
            </a:r>
            <a:r>
              <a:rPr lang="ru-RU" dirty="0" smtClean="0"/>
              <a:t>, проговариваемую затем в ходе игры: это поможет детям одновременно выучить текст:</a:t>
            </a:r>
          </a:p>
          <a:p>
            <a:pPr marL="88900" indent="0">
              <a:buNone/>
            </a:pPr>
            <a:r>
              <a:rPr lang="ru-RU" dirty="0" smtClean="0"/>
              <a:t>«Мыши водят хоровод, </a:t>
            </a:r>
            <a:r>
              <a:rPr lang="ru-RU" dirty="0" err="1" smtClean="0"/>
              <a:t>еа</a:t>
            </a:r>
            <a:r>
              <a:rPr lang="ru-RU" dirty="0" smtClean="0"/>
              <a:t> лежанке дремлет кот, тише, мыши, не шумите, кота Ваську не будите: Как проснется Васька-кот, разобьет весь хоровод!»</a:t>
            </a:r>
          </a:p>
          <a:p>
            <a:pPr marL="88900" indent="-88900"/>
            <a:r>
              <a:rPr lang="ru-RU" dirty="0" smtClean="0"/>
              <a:t> </a:t>
            </a:r>
            <a:r>
              <a:rPr lang="ru-RU" b="1" dirty="0" smtClean="0"/>
              <a:t>Правила и условия игры:</a:t>
            </a:r>
            <a:endParaRPr lang="ru-RU" dirty="0" smtClean="0"/>
          </a:p>
          <a:p>
            <a:pPr marL="88900" indent="0">
              <a:buNone/>
            </a:pPr>
            <a:r>
              <a:rPr lang="ru-RU" dirty="0" smtClean="0"/>
              <a:t>Если кот успел поймать мышку, игра заканчивается. Можно сделать кота мышкой или выбрать новую пару.</a:t>
            </a:r>
          </a:p>
          <a:p>
            <a:pPr marL="88900" indent="0">
              <a:buNone/>
            </a:pPr>
            <a:r>
              <a:rPr lang="ru-RU" dirty="0" smtClean="0"/>
              <a:t>Кот не имеет права забегать в круг.</a:t>
            </a:r>
          </a:p>
          <a:p>
            <a:pPr marL="88900" indent="0">
              <a:buNone/>
            </a:pPr>
            <a:r>
              <a:rPr lang="ru-RU" dirty="0" smtClean="0"/>
              <a:t>Мышка не имеет права слишком долго находиться в домике во время погони – только забегать и сразу выбегать.</a:t>
            </a:r>
          </a:p>
          <a:p>
            <a:pPr marL="88900" indent="0">
              <a:buNone/>
            </a:pPr>
            <a:r>
              <a:rPr lang="ru-RU" dirty="0" smtClean="0"/>
              <a:t>Игроки в хороводе должны быть внимательны и аккуратны – нельзя резко опускать руки, чтобы не ударить водящих.</a:t>
            </a:r>
          </a:p>
          <a:p>
            <a:pPr marL="88900" indent="-88900"/>
            <a:r>
              <a:rPr lang="ru-RU" b="1" dirty="0" smtClean="0"/>
              <a:t>Возможности усложнения игры:</a:t>
            </a:r>
            <a:r>
              <a:rPr lang="ru-RU" dirty="0" smtClean="0"/>
              <a:t> можно выбрать двух мышек, двух котов.</a:t>
            </a:r>
          </a:p>
        </p:txBody>
      </p:sp>
      <p:sp>
        <p:nvSpPr>
          <p:cNvPr id="3" name="Заголовок 2"/>
          <p:cNvSpPr>
            <a:spLocks noGrp="1"/>
          </p:cNvSpPr>
          <p:nvPr>
            <p:ph type="title"/>
          </p:nvPr>
        </p:nvSpPr>
        <p:spPr>
          <a:xfrm>
            <a:off x="457200" y="-387424"/>
            <a:ext cx="8229600" cy="1219200"/>
          </a:xfrm>
        </p:spPr>
        <p:txBody>
          <a:bodyPr/>
          <a:lstStyle/>
          <a:p>
            <a:r>
              <a:rPr lang="ru-RU" dirty="0" smtClean="0"/>
              <a:t>«Васька-кот»</a:t>
            </a:r>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323528" y="1556792"/>
            <a:ext cx="8507288" cy="5001344"/>
          </a:xfrm>
        </p:spPr>
        <p:txBody>
          <a:bodyPr>
            <a:normAutofit fontScale="70000" lnSpcReduction="20000"/>
          </a:bodyPr>
          <a:lstStyle/>
          <a:p>
            <a:r>
              <a:rPr lang="ru-RU" b="1" dirty="0" smtClean="0"/>
              <a:t>Цель: </a:t>
            </a:r>
            <a:r>
              <a:rPr lang="ru-RU" dirty="0" smtClean="0"/>
              <a:t>развивать у детей выдержку, наблюдательность; упражнять в быстром беге с </a:t>
            </a:r>
            <a:r>
              <a:rPr lang="ru-RU" dirty="0" err="1" smtClean="0"/>
              <a:t>увертыванием</a:t>
            </a:r>
            <a:r>
              <a:rPr lang="ru-RU" dirty="0" smtClean="0"/>
              <a:t>, в построении в круг, в ловле.</a:t>
            </a:r>
          </a:p>
          <a:p>
            <a:r>
              <a:rPr lang="ru-RU" b="1" dirty="0" smtClean="0"/>
              <a:t>Описание: </a:t>
            </a:r>
            <a:r>
              <a:rPr lang="ru-RU" dirty="0" smtClean="0"/>
              <a:t>Играющие стоят по кругу на расстоянии одного шага друг от друга. Вне круга отчерчивается дом лисы. Воспитатель предлагает играющим закрыть глаза, обходит круг за спинами детей и говорит «Я иду искать в лесе хитрую и рыжую лису!», дотрагивается до одного из играющих, который становится хитрой лисой. Затем воспитатель предлагает играющим открыть глаза и внимательно посмотреть, кто из них хитрая лиса, не  выдаст ли она себя чем-нибудь. Играющие 3 раза спрашивают хором, вначале тихо, а затеем громче «Хитрая лиса, где ты?». При этом все смотрят друг на друга. Хитрая лиса быстро выходит на середину круга, поднимает руку вверх, говорит «Я здесь». Все играющие разбегаются по площадке, а лиса их ловит. Пойманного лиса отводит домой в нору.</a:t>
            </a:r>
          </a:p>
          <a:p>
            <a:r>
              <a:rPr lang="ru-RU" b="1" dirty="0" smtClean="0"/>
              <a:t>Правила: </a:t>
            </a:r>
            <a:r>
              <a:rPr lang="ru-RU" dirty="0" smtClean="0"/>
              <a:t>Лиса начинает ловить детей только после того, как играющие в 3 раз хором спросят и лиса скажет «Я здесь!»</a:t>
            </a:r>
          </a:p>
          <a:p>
            <a:pPr>
              <a:buNone/>
            </a:pPr>
            <a:r>
              <a:rPr lang="ru-RU" dirty="0" smtClean="0"/>
              <a:t>Если лиса выдала себя раньше, воспитатель назначает новую лису.</a:t>
            </a:r>
          </a:p>
          <a:p>
            <a:pPr>
              <a:buNone/>
            </a:pPr>
            <a:r>
              <a:rPr lang="ru-RU" dirty="0" smtClean="0"/>
              <a:t>Играющий, выбежавший за границу площадки, считается пойманным.</a:t>
            </a:r>
          </a:p>
          <a:p>
            <a:pPr>
              <a:buNone/>
            </a:pPr>
            <a:r>
              <a:rPr lang="ru-RU" dirty="0" smtClean="0"/>
              <a:t>Варианты: Выбираются 2 лисы.</a:t>
            </a:r>
          </a:p>
        </p:txBody>
      </p:sp>
      <p:sp>
        <p:nvSpPr>
          <p:cNvPr id="3" name="Заголовок 2"/>
          <p:cNvSpPr>
            <a:spLocks noGrp="1"/>
          </p:cNvSpPr>
          <p:nvPr>
            <p:ph type="title"/>
          </p:nvPr>
        </p:nvSpPr>
        <p:spPr>
          <a:xfrm>
            <a:off x="457200" y="-387424"/>
            <a:ext cx="8229600" cy="1219200"/>
          </a:xfrm>
        </p:spPr>
        <p:txBody>
          <a:bodyPr/>
          <a:lstStyle/>
          <a:p>
            <a:r>
              <a:rPr lang="ru-RU" b="1" dirty="0" smtClean="0"/>
              <a:t>«Хитрая лиса»</a:t>
            </a: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980728"/>
            <a:ext cx="8229600" cy="5115272"/>
          </a:xfrm>
        </p:spPr>
        <p:txBody>
          <a:bodyPr>
            <a:normAutofit fontScale="92500" lnSpcReduction="10000"/>
          </a:bodyPr>
          <a:lstStyle/>
          <a:p>
            <a:r>
              <a:rPr lang="ru-RU" dirty="0" smtClean="0"/>
              <a:t>Цель: воспитывать доброжелательные отношения между детьми.</a:t>
            </a:r>
          </a:p>
          <a:p>
            <a:r>
              <a:rPr lang="ru-RU" dirty="0" smtClean="0"/>
              <a:t>Водящий сидит в кругу с закрытыми глазами. Играющие двигаются по кругу со словами:</a:t>
            </a:r>
          </a:p>
          <a:p>
            <a:pPr>
              <a:buNone/>
            </a:pPr>
            <a:r>
              <a:rPr lang="ru-RU" dirty="0" smtClean="0"/>
              <a:t>«Водяной, Водяной, что сидишь ты под водой?</a:t>
            </a:r>
          </a:p>
          <a:p>
            <a:pPr>
              <a:buNone/>
            </a:pPr>
            <a:r>
              <a:rPr lang="ru-RU" dirty="0" smtClean="0"/>
              <a:t>Выгляни на чуточку, на одну минуточку.</a:t>
            </a:r>
          </a:p>
          <a:p>
            <a:pPr>
              <a:buNone/>
            </a:pPr>
            <a:r>
              <a:rPr lang="ru-RU" dirty="0" smtClean="0"/>
              <a:t>Мы пришли на целый час, только ты не трогай нас.»</a:t>
            </a:r>
          </a:p>
          <a:p>
            <a:r>
              <a:rPr lang="ru-RU" dirty="0" smtClean="0"/>
              <a:t>Круг останавливается. Водяной встает  и с закрытыми глазами подходит к одному из играющих. Его задача – определить кто перед ним. Водяной может трогать стоящего перед ним игрока, но глаза открывать нельзя. Если Водяной отгадывает имя игрока, то  они меняются ролями и игра продолжается.</a:t>
            </a:r>
          </a:p>
          <a:p>
            <a:endParaRPr lang="ru-RU" dirty="0"/>
          </a:p>
        </p:txBody>
      </p:sp>
      <p:sp>
        <p:nvSpPr>
          <p:cNvPr id="3" name="Заголовок 2"/>
          <p:cNvSpPr>
            <a:spLocks noGrp="1"/>
          </p:cNvSpPr>
          <p:nvPr>
            <p:ph type="title"/>
          </p:nvPr>
        </p:nvSpPr>
        <p:spPr>
          <a:xfrm>
            <a:off x="457200" y="-387424"/>
            <a:ext cx="8229600" cy="1219200"/>
          </a:xfrm>
        </p:spPr>
        <p:txBody>
          <a:bodyPr/>
          <a:lstStyle/>
          <a:p>
            <a:r>
              <a:rPr lang="ru-RU" dirty="0" smtClean="0"/>
              <a:t>«Водяной»</a:t>
            </a: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92500" lnSpcReduction="20000"/>
          </a:bodyPr>
          <a:lstStyle/>
          <a:p>
            <a:r>
              <a:rPr lang="ru-RU" dirty="0" smtClean="0"/>
              <a:t>Задачи: повышать интерес детей к физической культуре; воспитывать доброту и взаимовыручку ; в игровой форме развивать основные физические качества: силу, выносливость, ловкость;</a:t>
            </a:r>
          </a:p>
          <a:p>
            <a:r>
              <a:rPr lang="ru-RU" dirty="0" smtClean="0"/>
              <a:t>Правила игры: С детьми считалкой выбираем Бабку </a:t>
            </a:r>
            <a:r>
              <a:rPr lang="ru-RU" dirty="0" err="1" smtClean="0"/>
              <a:t>Ёжку.Игроки</a:t>
            </a:r>
            <a:r>
              <a:rPr lang="ru-RU" dirty="0" smtClean="0"/>
              <a:t> располагаются в другом конце зала по сигналу  дети подходят к избушке Бабы Яги и хором произносят текст:</a:t>
            </a:r>
          </a:p>
          <a:p>
            <a:pPr>
              <a:buNone/>
            </a:pPr>
            <a:r>
              <a:rPr lang="ru-RU" dirty="0" smtClean="0"/>
              <a:t>«</a:t>
            </a:r>
            <a:r>
              <a:rPr lang="ru-RU" dirty="0" err="1" smtClean="0"/>
              <a:t>Бабка-ежка</a:t>
            </a:r>
            <a:r>
              <a:rPr lang="ru-RU" dirty="0" smtClean="0"/>
              <a:t>, костяная ножка. Печку топила, кашу варила, Да нас всех ловила.»</a:t>
            </a:r>
          </a:p>
          <a:p>
            <a:r>
              <a:rPr lang="ru-RU" dirty="0" smtClean="0"/>
              <a:t>После этих слов Бабка </a:t>
            </a:r>
            <a:r>
              <a:rPr lang="ru-RU" dirty="0" err="1" smtClean="0"/>
              <a:t>Ёжка</a:t>
            </a:r>
            <a:r>
              <a:rPr lang="ru-RU" dirty="0" smtClean="0"/>
              <a:t> выбегает из дома и догоняет </a:t>
            </a:r>
            <a:r>
              <a:rPr lang="ru-RU" dirty="0" err="1" smtClean="0"/>
              <a:t>детей,прикасается</a:t>
            </a:r>
            <a:r>
              <a:rPr lang="ru-RU" dirty="0" smtClean="0"/>
              <a:t> к ним </a:t>
            </a:r>
            <a:r>
              <a:rPr lang="ru-RU" dirty="0" err="1" smtClean="0"/>
              <a:t>рукой.Пойманных</a:t>
            </a:r>
            <a:r>
              <a:rPr lang="ru-RU" dirty="0" smtClean="0"/>
              <a:t> детей Баба Яга уводит к себе в дом.</a:t>
            </a:r>
          </a:p>
          <a:p>
            <a:endParaRPr lang="ru-RU" dirty="0"/>
          </a:p>
        </p:txBody>
      </p:sp>
      <p:sp>
        <p:nvSpPr>
          <p:cNvPr id="3" name="Заголовок 2"/>
          <p:cNvSpPr>
            <a:spLocks noGrp="1"/>
          </p:cNvSpPr>
          <p:nvPr>
            <p:ph type="title"/>
          </p:nvPr>
        </p:nvSpPr>
        <p:spPr/>
        <p:txBody>
          <a:bodyPr/>
          <a:lstStyle/>
          <a:p>
            <a:r>
              <a:rPr lang="ru-RU" dirty="0" smtClean="0"/>
              <a:t>«</a:t>
            </a:r>
            <a:r>
              <a:rPr lang="ru-RU" dirty="0" err="1" smtClean="0"/>
              <a:t>Бабка-ёжка</a:t>
            </a:r>
            <a:r>
              <a:rPr lang="ru-RU" dirty="0" smtClean="0"/>
              <a:t>»</a:t>
            </a: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05680" y="1340768"/>
            <a:ext cx="8686800" cy="5001344"/>
          </a:xfrm>
        </p:spPr>
        <p:txBody>
          <a:bodyPr>
            <a:normAutofit fontScale="70000" lnSpcReduction="20000"/>
          </a:bodyPr>
          <a:lstStyle/>
          <a:p>
            <a:r>
              <a:rPr lang="ru-RU" b="1" dirty="0" smtClean="0"/>
              <a:t>Цель: </a:t>
            </a:r>
            <a:r>
              <a:rPr lang="ru-RU" dirty="0" smtClean="0"/>
              <a:t>Развивать у детей выдержку, умение выполнять движения по сигналу. Упражняться в беге с </a:t>
            </a:r>
            <a:r>
              <a:rPr lang="ru-RU" dirty="0" err="1" smtClean="0"/>
              <a:t>увертыванием</a:t>
            </a:r>
            <a:r>
              <a:rPr lang="ru-RU" dirty="0" smtClean="0"/>
              <a:t>. Содействовать развитию речи.</a:t>
            </a:r>
          </a:p>
          <a:p>
            <a:r>
              <a:rPr lang="ru-RU" b="1" dirty="0" smtClean="0"/>
              <a:t>Описание: </a:t>
            </a:r>
            <a:r>
              <a:rPr lang="ru-RU" dirty="0" smtClean="0"/>
              <a:t>На одном конце площадки проводится черта-«дом», где находятся гуси, на противоположном конце стоит пастух. Сбоку от дома- «логово волка». Остальное место- «луг». Одного воспитатель назначает пастухом, другого волком, остальные изображают гусей. Пастух выгоняет гусей пастись на луг. Гуси ходят, летают по лугу. Пастух зовет их «Гуси, гуси». Гуси отвечают: «Га-га-га». «Есть хотите?». «Да-да-да». «Так летите». «Нам нельзя. Серый волк под горой, не пускает нас домой». «Так летите как хотите, только крылья берегите». Гуси расправив крылья, летят через луг домой, а волк выбегает, пресекает им дорогу, стараясь поймать побольше гусей (коснуться рукой). Пойманных гусей волк уводит к себе. После 3-4 перебежек подсчитывается число пойманных, затем назначается новый волк и пастух.</a:t>
            </a:r>
          </a:p>
          <a:p>
            <a:r>
              <a:rPr lang="ru-RU" b="1" dirty="0" smtClean="0"/>
              <a:t>Правила: </a:t>
            </a:r>
            <a:r>
              <a:rPr lang="ru-RU" dirty="0" smtClean="0"/>
              <a:t>Гуси могут лететь домой, а волк ловить их только после слов «Так летите, как хотите, только крылья берегите». Волк может ловить гусей на лугу до границы дома.</a:t>
            </a:r>
          </a:p>
          <a:p>
            <a:r>
              <a:rPr lang="ru-RU" b="1" dirty="0" smtClean="0"/>
              <a:t>Варианты: </a:t>
            </a:r>
            <a:r>
              <a:rPr lang="ru-RU" dirty="0" smtClean="0"/>
              <a:t>Увеличить расстояние. Ввести второго волка. На пути волка преграда- ров, который надо перепрыгнуть.</a:t>
            </a:r>
            <a:endParaRPr lang="ru-RU" dirty="0"/>
          </a:p>
        </p:txBody>
      </p:sp>
      <p:sp>
        <p:nvSpPr>
          <p:cNvPr id="3" name="Заголовок 2"/>
          <p:cNvSpPr>
            <a:spLocks noGrp="1"/>
          </p:cNvSpPr>
          <p:nvPr>
            <p:ph type="title"/>
          </p:nvPr>
        </p:nvSpPr>
        <p:spPr/>
        <p:txBody>
          <a:bodyPr>
            <a:normAutofit/>
          </a:bodyPr>
          <a:lstStyle/>
          <a:p>
            <a:r>
              <a:rPr lang="ru-RU" dirty="0" smtClean="0"/>
              <a:t>«Гуси-лебеди»</a:t>
            </a:r>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1187624" y="476672"/>
            <a:ext cx="6779096" cy="1219200"/>
          </a:xfrm>
        </p:spPr>
        <p:txBody>
          <a:bodyPr/>
          <a:lstStyle/>
          <a:p>
            <a:r>
              <a:rPr lang="ru-RU" dirty="0" smtClean="0"/>
              <a:t>СПАСИБО ЗА ВНИМАНИЕ!</a:t>
            </a:r>
            <a:endParaRPr lang="ru-RU" dirty="0"/>
          </a:p>
        </p:txBody>
      </p:sp>
      <p:pic>
        <p:nvPicPr>
          <p:cNvPr id="1026" name="Picture 2" descr="http://www.mytml.com/uploads/posts/2012-06/1339940045_kak-bit-schastlivim-kazhdomu.jpg"/>
          <p:cNvPicPr>
            <a:picLocks noChangeAspect="1" noChangeArrowheads="1"/>
          </p:cNvPicPr>
          <p:nvPr/>
        </p:nvPicPr>
        <p:blipFill>
          <a:blip r:embed="rId2" cstate="print"/>
          <a:srcRect/>
          <a:stretch>
            <a:fillRect/>
          </a:stretch>
        </p:blipFill>
        <p:spPr bwMode="auto">
          <a:xfrm>
            <a:off x="2555776" y="2348880"/>
            <a:ext cx="3810000" cy="275272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179512" y="1916832"/>
            <a:ext cx="8686800" cy="4572000"/>
          </a:xfrm>
        </p:spPr>
        <p:txBody>
          <a:bodyPr>
            <a:normAutofit fontScale="70000" lnSpcReduction="20000"/>
          </a:bodyPr>
          <a:lstStyle/>
          <a:p>
            <a:r>
              <a:rPr lang="ru-RU" sz="3400" dirty="0" smtClean="0"/>
              <a:t>Прогулка в первой половине дня – наиболее благоприятное время для проведения подвижных игр.</a:t>
            </a:r>
          </a:p>
          <a:p>
            <a:r>
              <a:rPr lang="ru-RU" sz="3400" dirty="0" smtClean="0"/>
              <a:t>Они подбираются в зависимости от предшествующей работы в группе. Так, в дни проведения физкультурных занятий </a:t>
            </a:r>
            <a:r>
              <a:rPr lang="ru-RU" sz="3400" smtClean="0"/>
              <a:t>в зале, </a:t>
            </a:r>
            <a:r>
              <a:rPr lang="ru-RU" sz="3400" dirty="0" smtClean="0"/>
              <a:t>на прогулке организуется одна подвижная игра. Продолжительность в младшей группе – 5-10 мин., в средней - 10-15 мин., в старшей – 15-20 мин., в подготовительной – 20-25 мин.</a:t>
            </a:r>
          </a:p>
          <a:p>
            <a:r>
              <a:rPr lang="ru-RU" sz="3400" dirty="0" smtClean="0"/>
              <a:t>В те дни, когда физкультурные занятия не проводятся, планируются две подвижные игры. Их продолжительность на 5 мин. больше.</a:t>
            </a:r>
          </a:p>
          <a:p>
            <a:pPr>
              <a:buNone/>
            </a:pPr>
            <a:r>
              <a:rPr lang="ru-RU" dirty="0" smtClean="0"/>
              <a:t/>
            </a:r>
            <a:br>
              <a:rPr lang="ru-RU" dirty="0" smtClean="0"/>
            </a:br>
            <a:endParaRPr lang="ru-RU" dirty="0"/>
          </a:p>
        </p:txBody>
      </p:sp>
      <p:sp>
        <p:nvSpPr>
          <p:cNvPr id="3" name="Заголовок 2"/>
          <p:cNvSpPr>
            <a:spLocks noGrp="1"/>
          </p:cNvSpPr>
          <p:nvPr>
            <p:ph type="title"/>
          </p:nvPr>
        </p:nvSpPr>
        <p:spPr>
          <a:xfrm>
            <a:off x="457200" y="332656"/>
            <a:ext cx="8229600" cy="1219200"/>
          </a:xfrm>
        </p:spPr>
        <p:txBody>
          <a:bodyPr>
            <a:normAutofit fontScale="90000"/>
          </a:bodyPr>
          <a:lstStyle/>
          <a:p>
            <a:r>
              <a:rPr lang="ru-RU" i="1" dirty="0" smtClean="0"/>
              <a:t>Методика проведения подвижных игр на прогулке:</a:t>
            </a: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92500" lnSpcReduction="20000"/>
          </a:bodyPr>
          <a:lstStyle/>
          <a:p>
            <a:r>
              <a:rPr lang="ru-RU" dirty="0" smtClean="0"/>
              <a:t>Дети младшего дошкольного возраста в игре, как правило, подражают всему, что они видят. В подвижных играх малышей, как правило, проявляется не общение со сверстниками, а отображение той жизни, которой живут взрослые или животные. Дети в этом возрасте с удовольствием летают как воробушки, прыгают как зайчики, взмахивают руками как бабочки крылышками. Благодаря развитой способности к имитации большинство подвижных игр детей младшего дошкольного возраста несут в себе сюжетный характер.</a:t>
            </a:r>
          </a:p>
          <a:p>
            <a:r>
              <a:rPr lang="ru-RU" dirty="0" smtClean="0"/>
              <a:t>Содержание подвижных игр для маленьких детей 3-4, 4-5 лет  в детском саду направлены на развитие видов движения: бега, прыжков, лазания.</a:t>
            </a:r>
          </a:p>
          <a:p>
            <a:endParaRPr lang="ru-RU" dirty="0"/>
          </a:p>
        </p:txBody>
      </p:sp>
      <p:sp>
        <p:nvSpPr>
          <p:cNvPr id="3" name="Заголовок 2"/>
          <p:cNvSpPr>
            <a:spLocks noGrp="1"/>
          </p:cNvSpPr>
          <p:nvPr>
            <p:ph type="title"/>
          </p:nvPr>
        </p:nvSpPr>
        <p:spPr/>
        <p:txBody>
          <a:bodyPr>
            <a:normAutofit fontScale="90000"/>
          </a:bodyPr>
          <a:lstStyle/>
          <a:p>
            <a:r>
              <a:rPr lang="ru-RU" b="1" dirty="0" smtClean="0"/>
              <a:t>Подвижные игры для младшего дошкольника(3-5 лет)</a:t>
            </a: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92500" lnSpcReduction="10000"/>
          </a:bodyPr>
          <a:lstStyle/>
          <a:p>
            <a:r>
              <a:rPr lang="ru-RU" dirty="0" smtClean="0"/>
              <a:t>Задачи: учить детей мягко спрыгивать, сгибая ноги в коленях, бегать, увертываться от водящего, убегать, находить свое место.</a:t>
            </a:r>
          </a:p>
          <a:p>
            <a:r>
              <a:rPr lang="ru-RU" dirty="0" smtClean="0"/>
              <a:t>Описание: На земле нарисованы круги — «гнездышки». Дети — «воробушки» сидят в своих «гнездышках» на одной стороне площадки. На другой стороне площадки расположился «кот». Как только «кот» задремлет, «воробушки» вылетают на дорогу, перелетают с места на место, ищут крошки, зернышки. «Кот» просыпается, мяукает, бежит за воробушками, которые должны улететь в свои гнезда.</a:t>
            </a:r>
          </a:p>
          <a:p>
            <a:r>
              <a:rPr lang="ru-RU" dirty="0" smtClean="0"/>
              <a:t>Сначала роль «кота» выполняет воспитатель, потом — кто-нибудь из детей.</a:t>
            </a:r>
          </a:p>
          <a:p>
            <a:pPr>
              <a:buNone/>
            </a:pPr>
            <a:endParaRPr lang="ru-RU" dirty="0"/>
          </a:p>
        </p:txBody>
      </p:sp>
      <p:sp>
        <p:nvSpPr>
          <p:cNvPr id="3" name="Заголовок 2"/>
          <p:cNvSpPr>
            <a:spLocks noGrp="1"/>
          </p:cNvSpPr>
          <p:nvPr>
            <p:ph type="title"/>
          </p:nvPr>
        </p:nvSpPr>
        <p:spPr/>
        <p:txBody>
          <a:bodyPr>
            <a:normAutofit/>
          </a:bodyPr>
          <a:lstStyle/>
          <a:p>
            <a:r>
              <a:rPr lang="ru-RU" b="1" dirty="0" smtClean="0"/>
              <a:t>"Воробушки и кот"</a:t>
            </a: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85000" lnSpcReduction="20000"/>
          </a:bodyPr>
          <a:lstStyle/>
          <a:p>
            <a:r>
              <a:rPr lang="ru-RU" dirty="0" smtClean="0"/>
              <a:t>Задачи: развивать скорость реакции на словесный сигнал, упражнять детей в беге, развивать внимание.</a:t>
            </a:r>
          </a:p>
          <a:p>
            <a:r>
              <a:rPr lang="ru-RU" dirty="0" smtClean="0"/>
              <a:t>Описание: Среди участников выбирают одного водящего, который будет «медведем». На игровой площадке начертить два круга. Первый круг — берлога медведя, второй круг — дом для остальных участников игры. Начинается игра с того, что дети выходят из дома со словами:</a:t>
            </a:r>
          </a:p>
          <a:p>
            <a:r>
              <a:rPr lang="ru-RU" dirty="0" smtClean="0"/>
              <a:t>У медведя во бору</a:t>
            </a:r>
            <a:br>
              <a:rPr lang="ru-RU" dirty="0" smtClean="0"/>
            </a:br>
            <a:r>
              <a:rPr lang="ru-RU" dirty="0" smtClean="0"/>
              <a:t>Грибы, ягоды беру.</a:t>
            </a:r>
            <a:br>
              <a:rPr lang="ru-RU" dirty="0" smtClean="0"/>
            </a:br>
            <a:r>
              <a:rPr lang="ru-RU" dirty="0" smtClean="0"/>
              <a:t>А медведь не спит,</a:t>
            </a:r>
            <a:br>
              <a:rPr lang="ru-RU" dirty="0" smtClean="0"/>
            </a:br>
            <a:r>
              <a:rPr lang="ru-RU" dirty="0" smtClean="0"/>
              <a:t>И на нас рычит.</a:t>
            </a:r>
          </a:p>
          <a:p>
            <a:r>
              <a:rPr lang="ru-RU" dirty="0" smtClean="0"/>
              <a:t>Как только дети произнесли эти слова, «медведь» выбегает из берлоги и ловит детей. Тот, кто не успел добежать до дома и был пойман «медведем», становится водящим («медведем»).</a:t>
            </a:r>
          </a:p>
          <a:p>
            <a:pPr>
              <a:buNone/>
            </a:pPr>
            <a:endParaRPr lang="ru-RU" dirty="0"/>
          </a:p>
        </p:txBody>
      </p:sp>
      <p:sp>
        <p:nvSpPr>
          <p:cNvPr id="3" name="Заголовок 2"/>
          <p:cNvSpPr>
            <a:spLocks noGrp="1"/>
          </p:cNvSpPr>
          <p:nvPr>
            <p:ph type="title"/>
          </p:nvPr>
        </p:nvSpPr>
        <p:spPr/>
        <p:txBody>
          <a:bodyPr>
            <a:normAutofit/>
          </a:bodyPr>
          <a:lstStyle/>
          <a:p>
            <a:r>
              <a:rPr lang="ru-RU" b="1" dirty="0" smtClean="0"/>
              <a:t>"У медведя во бору"</a:t>
            </a:r>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lnSpcReduction="10000"/>
          </a:bodyPr>
          <a:lstStyle/>
          <a:p>
            <a:r>
              <a:rPr lang="ru-RU" dirty="0" smtClean="0"/>
              <a:t>Задачи: Научить правильно прыгать, ходить по узенькой дорожке, держать равновесие.</a:t>
            </a:r>
          </a:p>
          <a:p>
            <a:r>
              <a:rPr lang="ru-RU" dirty="0" smtClean="0"/>
              <a:t>Описание: На площадке чертятся две линии на расстоянии 1,5 — 2метра одна от другой. На этом расстоянии рисуются камешки на определенном расстоянии друг от друга.</a:t>
            </a:r>
          </a:p>
          <a:p>
            <a:r>
              <a:rPr lang="ru-RU" dirty="0" smtClean="0"/>
              <a:t>Играющие стоят у черты — на берегу ручейка, они должны перейти (перепрыгнуть) его по камешкам, не намочив ног. Те, кто оступился — намочил ноги, идут сушить их на солнышко — садятся на скамейку. Затем снова включаются в игру.</a:t>
            </a:r>
          </a:p>
        </p:txBody>
      </p:sp>
      <p:sp>
        <p:nvSpPr>
          <p:cNvPr id="3" name="Заголовок 2"/>
          <p:cNvSpPr>
            <a:spLocks noGrp="1"/>
          </p:cNvSpPr>
          <p:nvPr>
            <p:ph type="title"/>
          </p:nvPr>
        </p:nvSpPr>
        <p:spPr/>
        <p:txBody>
          <a:bodyPr/>
          <a:lstStyle/>
          <a:p>
            <a:r>
              <a:rPr lang="ru-RU" b="1" dirty="0" smtClean="0"/>
              <a:t>Через ручеек</a:t>
            </a: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r>
              <a:rPr lang="ru-RU" dirty="0" smtClean="0"/>
              <a:t>Задачи: Учить соблюдать правила игры. Реагировать на сигнал.</a:t>
            </a:r>
          </a:p>
          <a:p>
            <a:r>
              <a:rPr lang="ru-RU" dirty="0" smtClean="0"/>
              <a:t>Описание: для игры понадобятся маска кошки и птичек, начерченный большой круг.</a:t>
            </a:r>
          </a:p>
          <a:p>
            <a:r>
              <a:rPr lang="ru-RU" dirty="0" smtClean="0"/>
              <a:t>Дети встают по кругу с внешней стороны. Один ребенок становится в центре круга (кошка), засыпает (закрывает глаза), а птички впрыгивают в круг и летают там, клюют зерна. Кошка просыпается и начинает ловить птиц, а они убегают за круг.</a:t>
            </a:r>
          </a:p>
        </p:txBody>
      </p:sp>
      <p:sp>
        <p:nvSpPr>
          <p:cNvPr id="3" name="Заголовок 2"/>
          <p:cNvSpPr>
            <a:spLocks noGrp="1"/>
          </p:cNvSpPr>
          <p:nvPr>
            <p:ph type="title"/>
          </p:nvPr>
        </p:nvSpPr>
        <p:spPr/>
        <p:txBody>
          <a:bodyPr/>
          <a:lstStyle/>
          <a:p>
            <a:r>
              <a:rPr lang="ru-RU" b="1" dirty="0" smtClean="0"/>
              <a:t>"Птички и кошка"</a:t>
            </a:r>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ru-RU" dirty="0" smtClean="0"/>
              <a:t>Задачи: Упражнять в беге в разных направлениях, не наталкиваясь друг на друга, действовать по сигналу.</a:t>
            </a:r>
          </a:p>
          <a:p>
            <a:r>
              <a:rPr lang="ru-RU" dirty="0" smtClean="0"/>
              <a:t>Описание: По сигналу «Ветер!» дети — «снежинки» — бегают по площадке в разных направлениях, кружатся («ветер кружит в воздухе снежинки»). По сигналу «Нет ветра!» — приседают («снежинки упали на землю»).</a:t>
            </a:r>
            <a:endParaRPr lang="ru-RU" dirty="0"/>
          </a:p>
        </p:txBody>
      </p:sp>
      <p:sp>
        <p:nvSpPr>
          <p:cNvPr id="3" name="Заголовок 2"/>
          <p:cNvSpPr>
            <a:spLocks noGrp="1"/>
          </p:cNvSpPr>
          <p:nvPr>
            <p:ph type="title"/>
          </p:nvPr>
        </p:nvSpPr>
        <p:spPr/>
        <p:txBody>
          <a:bodyPr/>
          <a:lstStyle/>
          <a:p>
            <a:r>
              <a:rPr lang="ru-RU" b="1" dirty="0" smtClean="0"/>
              <a:t>"Снежинки и ветер"</a:t>
            </a:r>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ru-RU" dirty="0" smtClean="0"/>
              <a:t>У детей 5-6, 6-7 в лет характер игровой деятельности несколько меняется. Теперь их уже начинает интересовать результат подвижной игры, они стремятся выразить свои чувства, желания, осуществить задуманное. Однако подражательность и имитация не исчезают и продолжают играть немаловажную роль в жизни старшего дошкольника. В эти игры можно также играть в детском саду.</a:t>
            </a:r>
            <a:endParaRPr lang="ru-RU" dirty="0"/>
          </a:p>
        </p:txBody>
      </p:sp>
      <p:sp>
        <p:nvSpPr>
          <p:cNvPr id="3" name="Заголовок 2"/>
          <p:cNvSpPr>
            <a:spLocks noGrp="1"/>
          </p:cNvSpPr>
          <p:nvPr>
            <p:ph type="title"/>
          </p:nvPr>
        </p:nvSpPr>
        <p:spPr/>
        <p:txBody>
          <a:bodyPr>
            <a:normAutofit fontScale="90000"/>
          </a:bodyPr>
          <a:lstStyle/>
          <a:p>
            <a:r>
              <a:rPr lang="ru-RU" b="1" dirty="0" smtClean="0"/>
              <a:t>Подвижные игры для детей 5-7 лет</a:t>
            </a:r>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119</TotalTime>
  <Words>1025</Words>
  <Application>Microsoft Office PowerPoint</Application>
  <PresentationFormat>Экран (4:3)</PresentationFormat>
  <Paragraphs>74</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Бумажная</vt:lpstr>
      <vt:lpstr>Подвижные игры с дошкольниками на прогулке.</vt:lpstr>
      <vt:lpstr>Методика проведения подвижных игр на прогулке:</vt:lpstr>
      <vt:lpstr>Подвижные игры для младшего дошкольника(3-5 лет)</vt:lpstr>
      <vt:lpstr>"Воробушки и кот"</vt:lpstr>
      <vt:lpstr>"У медведя во бору"</vt:lpstr>
      <vt:lpstr>Через ручеек</vt:lpstr>
      <vt:lpstr>"Птички и кошка"</vt:lpstr>
      <vt:lpstr>"Снежинки и ветер"</vt:lpstr>
      <vt:lpstr>Подвижные игры для детей 5-7 лет</vt:lpstr>
      <vt:lpstr>«Золотые ворота»</vt:lpstr>
      <vt:lpstr>«Васька-кот»</vt:lpstr>
      <vt:lpstr>«Хитрая лиса»</vt:lpstr>
      <vt:lpstr>«Водяной»</vt:lpstr>
      <vt:lpstr>«Бабка-ёжка»</vt:lpstr>
      <vt:lpstr>«Гуси-лебеди»</vt:lpstr>
      <vt:lpstr>СПАСИБО ЗА ВНИМАНИЕ!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Методика проведения подвижных игр для дошкольников на прогулке</dc:title>
  <dc:creator>Мария</dc:creator>
  <cp:lastModifiedBy>admin</cp:lastModifiedBy>
  <cp:revision>17</cp:revision>
  <dcterms:created xsi:type="dcterms:W3CDTF">2015-10-26T09:37:12Z</dcterms:created>
  <dcterms:modified xsi:type="dcterms:W3CDTF">2016-02-18T23:53:26Z</dcterms:modified>
</cp:coreProperties>
</file>