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54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44B3F-5014-403F-8248-1B34ED93959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143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91CED-A5BE-451F-B67C-D7C3AC6675E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60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7173F7-6BED-429B-997B-163122E56DC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8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A13A1-7074-4AF7-955C-3C41DF7EE45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08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4F70B-A6CB-41DC-9169-23661D52D5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684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E076A-C0AD-435D-A2DA-872BC7D039B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50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B7FFEA-54F0-4436-AFE8-3349701902E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54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6515A1-2331-4C88-A6B1-195F0F3B5A0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40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40DAF-45C5-463C-8CF6-582C9D083E5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574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9955A-C14D-45EA-A44C-AD8ABAB960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751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DCFD5-C342-47EA-B159-176BB1AFFFD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041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99"/>
            </a:gs>
            <a:gs pos="100000">
              <a:srgbClr val="66FF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A744BDF-16A3-4B8A-B4A6-D7036BF3D2A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pixabay.com/static/uploads/photo/2015/05/04/10/36/verba-752171_960_720.jpg" TargetMode="External"/><Relationship Id="rId3" Type="http://schemas.openxmlformats.org/officeDocument/2006/relationships/image" Target="../media/image5.png"/><Relationship Id="rId7" Type="http://schemas.openxmlformats.org/officeDocument/2006/relationships/hyperlink" Target="https://pixabay.com/static/uploads/photo/2014/05/06/19/08/pussy-willows-339137_960_720.j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ixabay.com/static/uploads/photo/2013/07/12/14/09/snowdrop-147871_960_720.png" TargetMode="External"/><Relationship Id="rId5" Type="http://schemas.openxmlformats.org/officeDocument/2006/relationships/image" Target="../media/image7.png"/><Relationship Id="rId10" Type="http://schemas.openxmlformats.org/officeDocument/2006/relationships/hyperlink" Target="https://pixabay.com/static/uploads/photo/2016/01/28/16/18/spring-1166564_960_720.jpg" TargetMode="External"/><Relationship Id="rId4" Type="http://schemas.openxmlformats.org/officeDocument/2006/relationships/image" Target="../media/image6.png"/><Relationship Id="rId9" Type="http://schemas.openxmlformats.org/officeDocument/2006/relationships/hyperlink" Target="https://pixabay.com/static/uploads/photo/2014/04/03/14/26/flora-312815_960_720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03688" y="0"/>
            <a:ext cx="5040312" cy="1470025"/>
          </a:xfrm>
        </p:spPr>
        <p:txBody>
          <a:bodyPr/>
          <a:lstStyle/>
          <a:p>
            <a:r>
              <a:rPr lang="ru-RU" b="1">
                <a:solidFill>
                  <a:schemeClr val="bg1"/>
                </a:solidFill>
              </a:rPr>
              <a:t>ВЕСНА, ВЕСНА!</a:t>
            </a:r>
            <a:br>
              <a:rPr lang="ru-RU" b="1">
                <a:solidFill>
                  <a:schemeClr val="bg1"/>
                </a:solidFill>
              </a:rPr>
            </a:br>
            <a:r>
              <a:rPr lang="ru-RU" b="1">
                <a:solidFill>
                  <a:schemeClr val="bg1"/>
                </a:solidFill>
              </a:rPr>
              <a:t>И ВСЁ ЕЙ РАДО!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5876925"/>
            <a:ext cx="6335712" cy="720725"/>
          </a:xfrm>
        </p:spPr>
        <p:txBody>
          <a:bodyPr/>
          <a:lstStyle/>
          <a:p>
            <a:r>
              <a:rPr lang="ru-RU">
                <a:solidFill>
                  <a:schemeClr val="accent2"/>
                </a:solidFill>
              </a:rPr>
              <a:t>Урок литературного чтения</a:t>
            </a:r>
          </a:p>
        </p:txBody>
      </p:sp>
      <p:sp>
        <p:nvSpPr>
          <p:cNvPr id="2054" name="AutoShape 6" descr="Флора, Аннотация, Филигрань, Карта, Визитная Карточк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AutoShape 8" descr="Флора, Аннотация, Филигрань, Карта, Визитная Карточка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79613" y="274638"/>
            <a:ext cx="6707187" cy="1143000"/>
          </a:xfrm>
        </p:spPr>
        <p:txBody>
          <a:bodyPr/>
          <a:lstStyle/>
          <a:p>
            <a:endParaRPr lang="ru-RU"/>
          </a:p>
        </p:txBody>
      </p:sp>
      <p:pic>
        <p:nvPicPr>
          <p:cNvPr id="5124" name="Picture 4" descr="flora-312815_960_7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40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7850188" y="4005263"/>
            <a:ext cx="1293812" cy="2852737"/>
            <a:chOff x="4945" y="2523"/>
            <a:chExt cx="815" cy="1797"/>
          </a:xfrm>
        </p:grpSpPr>
        <p:pic>
          <p:nvPicPr>
            <p:cNvPr id="5126" name="Picture 6" descr="snowdrop-147871_960_72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" y="3249"/>
              <a:ext cx="623" cy="1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7" name="Picture 7" descr="snowdrop-147871_960_720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3" y="3657"/>
              <a:ext cx="386" cy="6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8" name="Picture 8" descr="snowdrop-147871_960_720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5" y="2523"/>
              <a:ext cx="815" cy="17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3" y="1628775"/>
            <a:ext cx="6707187" cy="4568825"/>
          </a:xfrm>
        </p:spPr>
        <p:txBody>
          <a:bodyPr/>
          <a:lstStyle/>
          <a:p>
            <a:r>
              <a:rPr lang="ru-RU" sz="1400"/>
              <a:t>Подснежник - </a:t>
            </a:r>
            <a:r>
              <a:rPr lang="ru-RU" sz="1400">
                <a:hlinkClick r:id="rId6"/>
              </a:rPr>
              <a:t>https://pixabay.com/static/uploads/photo/2013/07/12/14/09/snowdrop-147871_960_720.png</a:t>
            </a:r>
            <a:r>
              <a:rPr lang="ru-RU"/>
              <a:t> </a:t>
            </a:r>
          </a:p>
          <a:p>
            <a:r>
              <a:rPr lang="ru-RU" sz="1400"/>
              <a:t>Верба - </a:t>
            </a:r>
            <a:r>
              <a:rPr lang="ru-RU" sz="1400">
                <a:hlinkClick r:id="rId7"/>
              </a:rPr>
              <a:t>https://pixabay.com/static/uploads/photo/2014/05/06/19/08/pussy-willows-339137_960_720.j</a:t>
            </a:r>
            <a:r>
              <a:rPr lang="ru-RU"/>
              <a:t> </a:t>
            </a:r>
          </a:p>
          <a:p>
            <a:r>
              <a:rPr lang="ru-RU" sz="1400"/>
              <a:t>Верба - </a:t>
            </a:r>
            <a:r>
              <a:rPr lang="ru-RU" sz="1400">
                <a:hlinkClick r:id="rId8"/>
              </a:rPr>
              <a:t>https://pixabay.com/static/uploads/photo/2015/05/04/10/36/verba-752171_960_720.jpg</a:t>
            </a:r>
            <a:r>
              <a:rPr lang="ru-RU" sz="1400"/>
              <a:t> </a:t>
            </a:r>
          </a:p>
          <a:p>
            <a:r>
              <a:rPr lang="ru-RU" sz="1400"/>
              <a:t>Флора - </a:t>
            </a:r>
            <a:r>
              <a:rPr lang="ru-RU" sz="1400">
                <a:hlinkClick r:id="rId9"/>
              </a:rPr>
              <a:t>https://pixabay.com/static/uploads/photo/2014/04/03/14/26/flora-312815_960_720.png</a:t>
            </a:r>
            <a:r>
              <a:rPr lang="ru-RU"/>
              <a:t> </a:t>
            </a:r>
          </a:p>
          <a:p>
            <a:r>
              <a:rPr lang="ru-RU" sz="1400"/>
              <a:t>Подснежники - </a:t>
            </a:r>
            <a:r>
              <a:rPr lang="ru-RU" sz="1400">
                <a:hlinkClick r:id="rId10"/>
              </a:rPr>
              <a:t>https://pixabay.com/static/uploads/photo/2016/01/28/16/18/spring-1166564_960_720.jpg</a:t>
            </a:r>
            <a:r>
              <a:rPr lang="ru-RU" sz="14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</Words>
  <Application>Microsoft Office PowerPoint</Application>
  <PresentationFormat>Экран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Arial</vt:lpstr>
      <vt:lpstr>Оформление по умолчанию</vt:lpstr>
      <vt:lpstr>ВЕСНА, ВЕСНА! И ВСЁ ЕЙ РАДО!</vt:lpstr>
      <vt:lpstr>Презентация PowerPoint</vt:lpstr>
      <vt:lpstr>Презентация PowerPoint</vt:lpstr>
      <vt:lpstr>Презентация PowerPoint</vt:lpstr>
    </vt:vector>
  </TitlesOfParts>
  <Company>NhT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admin</cp:lastModifiedBy>
  <cp:revision>4</cp:revision>
  <dcterms:created xsi:type="dcterms:W3CDTF">2016-02-01T17:45:22Z</dcterms:created>
  <dcterms:modified xsi:type="dcterms:W3CDTF">2016-02-02T14:27:36Z</dcterms:modified>
</cp:coreProperties>
</file>