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63" r:id="rId4"/>
    <p:sldId id="259" r:id="rId5"/>
    <p:sldId id="267" r:id="rId6"/>
    <p:sldId id="260" r:id="rId7"/>
    <p:sldId id="273" r:id="rId8"/>
    <p:sldId id="265" r:id="rId9"/>
    <p:sldId id="261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8F8"/>
    <a:srgbClr val="3333CC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00" autoAdjust="0"/>
  </p:normalViewPr>
  <p:slideViewPr>
    <p:cSldViewPr>
      <p:cViewPr>
        <p:scale>
          <a:sx n="114" d="100"/>
          <a:sy n="114" d="100"/>
        </p:scale>
        <p:origin x="-156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478-67C5-4AF4-BEAE-239A36991AF6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6F478-67C5-4AF4-BEAE-239A36991AF6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C7D10-2419-48E7-A9C7-8C398235E7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lenka\Desktop\&#1053;&#1086;&#1074;&#1072;&#1103;%20&#1087;&#1072;&#1087;&#1082;&#1072;\vyhod-deda-moroza-Novogodnyaya-pesnya-minus(muzofon.co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Проект оформления классной комнаты «Любимые сказки Деда Мороза».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                       1-б класс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vyhod-deda-moroza-Novogodnyaya-pesnya-minus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88840"/>
            <a:ext cx="8229600" cy="1143000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636913"/>
            <a:ext cx="6552728" cy="345638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1308F8"/>
                </a:solidFill>
                <a:latin typeface="Comic Sans MS" pitchFamily="66" charset="0"/>
              </a:rPr>
              <a:t>ИТОГ   ПРОЕКТА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1308F8"/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1308F8"/>
                </a:solidFill>
                <a:latin typeface="Comic Sans MS" pitchFamily="66" charset="0"/>
              </a:rPr>
              <a:t>Класс был награждён дипломом за 1 место в рамках школьного конкурса оформления классной комнаты. </a:t>
            </a:r>
            <a:endParaRPr lang="ru-RU" sz="2800" b="1" dirty="0">
              <a:solidFill>
                <a:srgbClr val="1308F8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Цель :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оформить класс к Новому году и участвовать в школьном конкурсе.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500834"/>
            <a:ext cx="8229600" cy="71416"/>
          </a:xfrm>
        </p:spPr>
        <p:txBody>
          <a:bodyPr>
            <a:normAutofit fontScale="2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None/>
            </a:pPr>
            <a:r>
              <a:rPr lang="ru-RU" dirty="0" smtClean="0">
                <a:gradFill flip="none" rotWithShape="1">
                  <a:gsLst>
                    <a:gs pos="0">
                      <a:srgbClr val="FF3300">
                        <a:tint val="66000"/>
                        <a:satMod val="160000"/>
                      </a:srgbClr>
                    </a:gs>
                    <a:gs pos="50000">
                      <a:srgbClr val="FF3300">
                        <a:tint val="44500"/>
                        <a:satMod val="160000"/>
                      </a:srgbClr>
                    </a:gs>
                    <a:gs pos="100000">
                      <a:srgbClr val="FF330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atin typeface="Monotype Corsiva" pitchFamily="66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		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Задачи:</a:t>
            </a:r>
          </a:p>
          <a:p>
            <a:pPr>
              <a:buNone/>
            </a:pPr>
            <a:endParaRPr lang="ru-RU" sz="1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>Развить познавательные способности.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>Побудить к прочтению книжки Андрея Усачёва «Школа снеговиков».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>Развить эстетический вкус и творческое воображение.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>Научить выполнять работы в различных техниках.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>Создать праздничное настроение и уютную атмосферу в классной комнате.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>Сплотить коллектив детей и родителей в совместной деятельности.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>Выявить таланты детей и родителей .</a:t>
            </a:r>
          </a:p>
          <a:p>
            <a:pPr>
              <a:buNone/>
            </a:pPr>
            <a:endParaRPr lang="ru-RU" sz="1800" b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7600358" cy="54415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                      Участники:</a:t>
            </a:r>
          </a:p>
          <a:p>
            <a:pPr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1308F8"/>
                </a:solidFill>
              </a:rPr>
              <a:t>             *учащиеся 1-б класса</a:t>
            </a:r>
          </a:p>
          <a:p>
            <a:pPr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1308F8"/>
                </a:solidFill>
              </a:rPr>
              <a:t>             *родители</a:t>
            </a:r>
          </a:p>
          <a:p>
            <a:pPr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1308F8"/>
                </a:solidFill>
              </a:rPr>
              <a:t>             * учителя</a:t>
            </a:r>
          </a:p>
          <a:p>
            <a:pPr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1308F8"/>
                </a:solidFill>
              </a:rPr>
              <a:t>   </a:t>
            </a:r>
          </a:p>
          <a:p>
            <a:pPr>
              <a:lnSpc>
                <a:spcPct val="120000"/>
              </a:lnSpc>
              <a:buNone/>
            </a:pPr>
            <a:r>
              <a:rPr lang="ru-RU" sz="2000" b="1" dirty="0" smtClean="0">
                <a:solidFill>
                  <a:srgbClr val="1308F8"/>
                </a:solidFill>
              </a:rPr>
              <a:t>        </a:t>
            </a:r>
            <a:endParaRPr lang="ru-RU" sz="2000" b="1" dirty="0">
              <a:solidFill>
                <a:srgbClr val="1308F8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44824"/>
            <a:ext cx="8229600" cy="1143000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2348880"/>
            <a:ext cx="7920880" cy="403244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3333CC"/>
                </a:solidFill>
                <a:latin typeface="Comic Sans MS" pitchFamily="66" charset="0"/>
              </a:rPr>
              <a:t>Этап мотивационный: ( классный час)</a:t>
            </a:r>
          </a:p>
          <a:p>
            <a:pPr algn="just">
              <a:buNone/>
            </a:pPr>
            <a:endParaRPr lang="ru-RU" sz="18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ru-RU" sz="1800" b="1" dirty="0" smtClean="0">
                <a:solidFill>
                  <a:srgbClr val="00B0F0"/>
                </a:solidFill>
                <a:latin typeface="Comic Sans MS" pitchFamily="66" charset="0"/>
              </a:rPr>
              <a:t>В школе объявлен конкурс на лучшее оформление классных комнат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00B0F0"/>
                </a:solidFill>
                <a:latin typeface="Comic Sans MS" pitchFamily="66" charset="0"/>
              </a:rPr>
              <a:t>  и дети решают принять в нём участие. Нужна помощь родителей и учителей.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00B0F0"/>
                </a:solidFill>
                <a:latin typeface="Comic Sans MS" pitchFamily="66" charset="0"/>
              </a:rPr>
              <a:t>  Уходят с домашним заданием: выбрать сказку на Новогоднюю тему.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2"/>
            <a:ext cx="7704856" cy="5688632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Этап подготовительный: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1800" dirty="0" smtClean="0">
                <a:solidFill>
                  <a:srgbClr val="002060"/>
                </a:solidFill>
                <a:latin typeface="Comic Sans MS" pitchFamily="66" charset="0"/>
              </a:rPr>
              <a:t>     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знакомство с детским автором Андреем Усачёвым ( библиотека    №35)</a:t>
            </a:r>
          </a:p>
          <a:p>
            <a:pPr algn="just">
              <a:lnSpc>
                <a:spcPct val="110000"/>
              </a:lnSpc>
              <a:buNone/>
            </a:pPr>
            <a:endParaRPr lang="ru-RU" sz="18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110000"/>
              </a:lnSpc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выбор его книжки « Школа Снеговиков»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на уроке слушания читаем сказку  1 часть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на перемене смотрим мультфильм « Школа снеговиков»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выбираем сказку по которой будем украшать класс</a:t>
            </a:r>
          </a:p>
          <a:p>
            <a:pPr algn="just">
              <a:lnSpc>
                <a:spcPct val="110000"/>
              </a:lnSpc>
              <a:buNone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словесное описание макета класса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7992888" cy="526057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      Этап изготовления поделок для  украшения класса.</a:t>
            </a:r>
          </a:p>
          <a:p>
            <a:pPr algn="just">
              <a:buNone/>
            </a:pPr>
            <a:endParaRPr lang="ru-RU" sz="2800" b="1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r>
              <a:rPr lang="ru-RU" sz="1800" b="1" dirty="0" smtClean="0">
                <a:solidFill>
                  <a:srgbClr val="1308F8"/>
                </a:solidFill>
              </a:rPr>
              <a:t>       в школе: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1308F8"/>
                </a:solidFill>
              </a:rPr>
              <a:t>           на уроке технологии – снеговики, ёлочки (делает каждый ребёнок)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1308F8"/>
                </a:solidFill>
              </a:rPr>
              <a:t>            на кружке по ИЗО - снеговики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1308F8"/>
                </a:solidFill>
              </a:rPr>
              <a:t>       дома:  ёлочки в разной технике по желанию вместе с родителями;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1308F8"/>
                </a:solidFill>
              </a:rPr>
              <a:t>         групповая работа вместе с родителями ( большой снеговик);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1308F8"/>
                </a:solidFill>
              </a:rPr>
              <a:t>         семейные работы  в разной технике по сказке «Школа снеговиков»;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1308F8"/>
                </a:solidFill>
              </a:rPr>
              <a:t>          индивидуальный сапожок для подарков.</a:t>
            </a:r>
            <a:endParaRPr lang="ru-RU" sz="1800" b="1" dirty="0">
              <a:solidFill>
                <a:srgbClr val="1308F8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16832"/>
            <a:ext cx="8229600" cy="1143000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5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00108"/>
            <a:ext cx="7776864" cy="512605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              </a:t>
            </a:r>
            <a:r>
              <a:rPr lang="ru-RU" b="1" dirty="0" smtClean="0">
                <a:solidFill>
                  <a:srgbClr val="7030A0"/>
                </a:solidFill>
              </a:rPr>
              <a:t>Этап украшения класса 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</a:t>
            </a:r>
          </a:p>
        </p:txBody>
      </p:sp>
      <p:pic>
        <p:nvPicPr>
          <p:cNvPr id="4" name="Рисунок 3" descr="jT4Q9TozUR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2000240"/>
            <a:ext cx="1784349" cy="3174789"/>
          </a:xfrm>
          <a:prstGeom prst="rect">
            <a:avLst/>
          </a:prstGeom>
        </p:spPr>
      </p:pic>
      <p:pic>
        <p:nvPicPr>
          <p:cNvPr id="5" name="Рисунок 4" descr="kDANNs6Wue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2357430"/>
            <a:ext cx="1928826" cy="3431849"/>
          </a:xfrm>
          <a:prstGeom prst="rect">
            <a:avLst/>
          </a:prstGeom>
        </p:spPr>
      </p:pic>
      <p:pic>
        <p:nvPicPr>
          <p:cNvPr id="6" name="Рисунок 5" descr="N1DgrGv1-4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36" y="1714488"/>
            <a:ext cx="2070101" cy="36832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0"/>
            <a:ext cx="4752528" cy="4608512"/>
          </a:xfrm>
        </p:spPr>
        <p:txBody>
          <a:bodyPr>
            <a:noAutofit/>
          </a:bodyPr>
          <a:lstStyle/>
          <a:p>
            <a:pPr algn="just" fontAlgn="base">
              <a:buNone/>
            </a:pPr>
            <a:r>
              <a:rPr lang="ru-RU" sz="2000" dirty="0" smtClean="0">
                <a:solidFill>
                  <a:srgbClr val="002060"/>
                </a:solidFill>
                <a:latin typeface="Comic Sans MS" pitchFamily="66" charset="0"/>
              </a:rPr>
              <a:t>          </a:t>
            </a:r>
            <a:r>
              <a:rPr lang="ru-RU" b="1" dirty="0" smtClean="0">
                <a:solidFill>
                  <a:srgbClr val="3333CC"/>
                </a:solidFill>
                <a:latin typeface="Comic Sans MS" pitchFamily="66" charset="0"/>
              </a:rPr>
              <a:t>Этап рефлексии.</a:t>
            </a:r>
          </a:p>
          <a:p>
            <a:pPr algn="just" fontAlgn="base">
              <a:buNone/>
            </a:pPr>
            <a:r>
              <a:rPr lang="ru-RU" sz="1400" b="1" dirty="0" smtClean="0">
                <a:solidFill>
                  <a:srgbClr val="3333CC"/>
                </a:solidFill>
                <a:latin typeface="Comic Sans MS" pitchFamily="66" charset="0"/>
              </a:rPr>
              <a:t>Мне очень понравилось участвовать в проекте. Я не только прочитала  интересную книгу, но и научилась делать из бумаги красивую ёлочку. Весь класс хорошо потрудился, и заслуженно занял первое место в школе.</a:t>
            </a:r>
          </a:p>
          <a:p>
            <a:pPr algn="just" fontAlgn="base">
              <a:buNone/>
            </a:pPr>
            <a:r>
              <a:rPr lang="ru-RU" sz="1400" b="1" dirty="0" smtClean="0">
                <a:solidFill>
                  <a:srgbClr val="3333CC"/>
                </a:solidFill>
                <a:latin typeface="Comic Sans MS" pitchFamily="66" charset="0"/>
              </a:rPr>
              <a:t>                               Кобякова Екатерина</a:t>
            </a:r>
          </a:p>
          <a:p>
            <a:pPr algn="just" fontAlgn="base">
              <a:buNone/>
            </a:pPr>
            <a:endParaRPr lang="ru-RU" sz="1400" b="1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pPr algn="just" fontAlgn="base">
              <a:buNone/>
            </a:pPr>
            <a:endParaRPr lang="ru-RU" sz="1400" b="1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pPr algn="just" fontAlgn="base">
              <a:buNone/>
            </a:pPr>
            <a:r>
              <a:rPr lang="ru-RU" sz="1400" b="1" dirty="0" smtClean="0">
                <a:solidFill>
                  <a:srgbClr val="3333CC"/>
                </a:solidFill>
                <a:latin typeface="Comic Sans MS" pitchFamily="66" charset="0"/>
              </a:rPr>
              <a:t>В проекте я участвовал с удовольствием. Особенно было приятно выполнять дома  поделку вместе с папой и мамой.</a:t>
            </a:r>
          </a:p>
          <a:p>
            <a:pPr algn="just" fontAlgn="base">
              <a:buNone/>
            </a:pPr>
            <a:r>
              <a:rPr lang="ru-RU" sz="1400" b="1" dirty="0" smtClean="0">
                <a:solidFill>
                  <a:srgbClr val="3333CC"/>
                </a:solidFill>
                <a:latin typeface="Comic Sans MS" pitchFamily="66" charset="0"/>
              </a:rPr>
              <a:t>                               Грачёв Дмитрий</a:t>
            </a:r>
          </a:p>
          <a:p>
            <a:pPr algn="just" fontAlgn="base">
              <a:buNone/>
            </a:pPr>
            <a:r>
              <a:rPr lang="ru-RU" sz="1400" b="1" dirty="0" smtClean="0">
                <a:solidFill>
                  <a:srgbClr val="3333CC"/>
                </a:solidFill>
                <a:latin typeface="Comic Sans MS" pitchFamily="66" charset="0"/>
              </a:rPr>
              <a:t>  </a:t>
            </a:r>
          </a:p>
          <a:p>
            <a:pPr algn="just" fontAlgn="base">
              <a:buNone/>
            </a:pPr>
            <a:r>
              <a:rPr lang="ru-RU" sz="1400" b="1" dirty="0" smtClean="0">
                <a:solidFill>
                  <a:srgbClr val="3333CC"/>
                </a:solidFill>
                <a:latin typeface="Comic Sans MS" pitchFamily="66" charset="0"/>
              </a:rPr>
              <a:t>   Мне понравилось наше путешествие в библиотеку. Там было много книг. Я сразу захотела записаться в неё, и стать её читателем.</a:t>
            </a:r>
          </a:p>
          <a:p>
            <a:pPr algn="just" fontAlgn="base">
              <a:buNone/>
            </a:pPr>
            <a:r>
              <a:rPr lang="ru-RU" sz="1400" b="1" dirty="0" smtClean="0">
                <a:solidFill>
                  <a:srgbClr val="3333CC"/>
                </a:solidFill>
                <a:latin typeface="Comic Sans MS" pitchFamily="66" charset="0"/>
              </a:rPr>
              <a:t>                               </a:t>
            </a:r>
            <a:r>
              <a:rPr lang="ru-RU" sz="1400" b="1" dirty="0" err="1" smtClean="0">
                <a:solidFill>
                  <a:srgbClr val="3333CC"/>
                </a:solidFill>
                <a:latin typeface="Comic Sans MS" pitchFamily="66" charset="0"/>
              </a:rPr>
              <a:t>Машанва</a:t>
            </a:r>
            <a:r>
              <a:rPr lang="ru-RU" sz="1400" b="1" dirty="0" smtClean="0">
                <a:solidFill>
                  <a:srgbClr val="3333CC"/>
                </a:solidFill>
                <a:latin typeface="Comic Sans MS" pitchFamily="66" charset="0"/>
              </a:rPr>
              <a:t> Вероника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320</Words>
  <Application>Microsoft Office PowerPoint</Application>
  <PresentationFormat>Экран (4:3)</PresentationFormat>
  <Paragraphs>59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 оформления классной комнаты «Любимые сказки Деда Мороза».                                    1-б класс</vt:lpstr>
      <vt:lpstr> Цель :  оформить класс к Новому году и участвовать в школьном конкурсе.</vt:lpstr>
      <vt:lpstr>Презентация PowerPoint</vt:lpstr>
      <vt:lpstr>  </vt:lpstr>
      <vt:lpstr>Презентация PowerPoint</vt:lpstr>
      <vt:lpstr> </vt:lpstr>
      <vt:lpstr> </vt:lpstr>
      <vt:lpstr>Презентация PowerPoint</vt:lpstr>
      <vt:lpstr>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«Новый год»?</dc:title>
  <dc:creator>User</dc:creator>
  <cp:lastModifiedBy>admin</cp:lastModifiedBy>
  <cp:revision>66</cp:revision>
  <dcterms:created xsi:type="dcterms:W3CDTF">2015-01-22T15:51:59Z</dcterms:created>
  <dcterms:modified xsi:type="dcterms:W3CDTF">2016-02-01T13:31:03Z</dcterms:modified>
</cp:coreProperties>
</file>