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318" r:id="rId2"/>
    <p:sldId id="319" r:id="rId3"/>
    <p:sldId id="279" r:id="rId4"/>
    <p:sldId id="299" r:id="rId5"/>
    <p:sldId id="280" r:id="rId6"/>
    <p:sldId id="300" r:id="rId7"/>
    <p:sldId id="281" r:id="rId8"/>
    <p:sldId id="301" r:id="rId9"/>
    <p:sldId id="282" r:id="rId10"/>
    <p:sldId id="302" r:id="rId11"/>
    <p:sldId id="283" r:id="rId12"/>
    <p:sldId id="303" r:id="rId13"/>
    <p:sldId id="284" r:id="rId14"/>
    <p:sldId id="304" r:id="rId15"/>
    <p:sldId id="285" r:id="rId16"/>
    <p:sldId id="305" r:id="rId17"/>
    <p:sldId id="287" r:id="rId18"/>
    <p:sldId id="306" r:id="rId19"/>
    <p:sldId id="288" r:id="rId20"/>
    <p:sldId id="307" r:id="rId21"/>
    <p:sldId id="286" r:id="rId22"/>
    <p:sldId id="308" r:id="rId23"/>
    <p:sldId id="295" r:id="rId24"/>
    <p:sldId id="309" r:id="rId25"/>
    <p:sldId id="294" r:id="rId26"/>
    <p:sldId id="310" r:id="rId27"/>
    <p:sldId id="293" r:id="rId28"/>
    <p:sldId id="311" r:id="rId29"/>
    <p:sldId id="292" r:id="rId30"/>
    <p:sldId id="312" r:id="rId31"/>
    <p:sldId id="291" r:id="rId32"/>
    <p:sldId id="313" r:id="rId33"/>
    <p:sldId id="290" r:id="rId34"/>
    <p:sldId id="314" r:id="rId35"/>
    <p:sldId id="289" r:id="rId36"/>
    <p:sldId id="315" r:id="rId37"/>
    <p:sldId id="296" r:id="rId38"/>
    <p:sldId id="316" r:id="rId39"/>
    <p:sldId id="297" r:id="rId40"/>
    <p:sldId id="298" r:id="rId41"/>
    <p:sldId id="317" r:id="rId42"/>
    <p:sldId id="278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E3D"/>
    <a:srgbClr val="800000"/>
    <a:srgbClr val="22A51B"/>
    <a:srgbClr val="D7C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>
        <p:scale>
          <a:sx n="123" d="100"/>
          <a:sy n="123" d="100"/>
        </p:scale>
        <p:origin x="-129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DF4AE9-4D48-4027-A178-6541992BFA14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5F529D9-3754-4185-9C0A-B2B4E42E7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745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07AEC-804F-4B34-8E5B-335CE8283CE5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D773-26CD-4C16-BF9E-1367BAA53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47179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8034-CFC8-4CE2-AB90-C7D60A67F1AD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ED10-E102-4A77-A232-E1B34678A0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75356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2D29-3873-46DB-9B58-1849967DD02B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F307-236E-4257-9197-F93C1721B6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4111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029B-A350-4667-A675-899BDF6566CD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056B-5BA0-4E93-8029-CADB12B0E3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1340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3B97-65D4-4BDD-96CC-1B5484C97377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2799-9A4C-4640-8C6D-3D00128616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0634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D824-419C-4ADD-9458-95F5C1AE6740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8DBC-6C52-402A-B382-03ECCA360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0668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5A53-B4C7-4D5D-B896-1F3E427E3390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B9AB-A3B9-4EEF-9099-DBD95318A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50409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02AD-567F-40AF-BB47-0124517CB078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F6F3-17B4-420B-A58D-A498D09FA5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6262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5BC5-34F8-487B-B2F8-8E3FDC1B2A79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83DC-D2ED-40E5-8811-477B8667B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92803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B9C2-A9DB-416A-8E73-DD3F6C09A597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3A5B-F2A9-44C1-BECE-6B553C116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6356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191D-450E-489B-9D2D-7CAE2E376569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A8FD-CE99-4B3B-8AF7-7293F2DEF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7204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C1D42-7AB3-45FA-8D51-1EA1DB642730}" type="datetime1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2BFFE4-07FE-4C7F-B554-FB294F602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9.xml"/><Relationship Id="rId18" Type="http://schemas.openxmlformats.org/officeDocument/2006/relationships/slide" Target="slide7.xml"/><Relationship Id="rId3" Type="http://schemas.openxmlformats.org/officeDocument/2006/relationships/slide" Target="slide23.xml"/><Relationship Id="rId7" Type="http://schemas.openxmlformats.org/officeDocument/2006/relationships/slide" Target="slide15.xml"/><Relationship Id="rId12" Type="http://schemas.openxmlformats.org/officeDocument/2006/relationships/slide" Target="slide27.xml"/><Relationship Id="rId17" Type="http://schemas.openxmlformats.org/officeDocument/2006/relationships/slide" Target="slide21.xml"/><Relationship Id="rId2" Type="http://schemas.openxmlformats.org/officeDocument/2006/relationships/slide" Target="slide13.xml"/><Relationship Id="rId16" Type="http://schemas.openxmlformats.org/officeDocument/2006/relationships/slide" Target="slide1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.xml"/><Relationship Id="rId5" Type="http://schemas.openxmlformats.org/officeDocument/2006/relationships/slide" Target="slide35.xml"/><Relationship Id="rId15" Type="http://schemas.openxmlformats.org/officeDocument/2006/relationships/slide" Target="slide17.xml"/><Relationship Id="rId10" Type="http://schemas.openxmlformats.org/officeDocument/2006/relationships/slide" Target="slide39.xml"/><Relationship Id="rId19" Type="http://schemas.openxmlformats.org/officeDocument/2006/relationships/slide" Target="slide9.xml"/><Relationship Id="rId4" Type="http://schemas.openxmlformats.org/officeDocument/2006/relationships/slide" Target="slide33.xml"/><Relationship Id="rId9" Type="http://schemas.openxmlformats.org/officeDocument/2006/relationships/slide" Target="slide37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«Сергачская средняя общеобразовательная школа № 4»</a:t>
            </a:r>
            <a:br>
              <a:rPr lang="ru-RU" alt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0070C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850" y="2565400"/>
            <a:ext cx="8229600" cy="1223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Литературная викторина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3600" smtClean="0"/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611188" y="4365625"/>
            <a:ext cx="51133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000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alt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eaLnBrk="1" hangingPunct="1"/>
            <a:r>
              <a:rPr lang="ru-RU" alt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Костылева Елена Владимировна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779838" y="333375"/>
            <a:ext cx="1943100" cy="7493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В</a:t>
            </a:r>
            <a:r>
              <a:rPr lang="ru-RU" alt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 школу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pic>
        <p:nvPicPr>
          <p:cNvPr id="11273" name="Picture 9" descr="http://www.hrono.ru/img/rgd/tlst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536504" cy="43715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2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9094788" cy="165576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5. Что сильно сжимал в своей руке малыш,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когда к нему в лесной роще подошла Нина Карнаухова,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в рассказе А. Гайдара «Совесть»? </a:t>
            </a:r>
          </a:p>
        </p:txBody>
      </p:sp>
      <p:pic>
        <p:nvPicPr>
          <p:cNvPr id="12297" name="Picture 9" descr="http://festival.1september.ru/articles/632191/presentation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60932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55650" y="458152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4137025" y="404813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Букварь</a:t>
            </a:r>
          </a:p>
        </p:txBody>
      </p:sp>
      <p:pic>
        <p:nvPicPr>
          <p:cNvPr id="14339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i.livelib.ru/boocover/1000559225/o/793d/V._G._Goretskij_V._A._Kiryushkin_A._F._Shanko__Bukvar__prilozheni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268413"/>
            <a:ext cx="3095625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948737" cy="146843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6. Как звали «трусиху», в минуту смертельной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 опасности проявившую редкое мужество,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в рассказе Н. Артюховой «Трусиха»?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11188" y="458152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5" name="Picture 2" descr="http://images.mreadz.com/250/250000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473413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3995738" y="404813"/>
            <a:ext cx="97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Валя</a:t>
            </a:r>
          </a:p>
        </p:txBody>
      </p:sp>
      <p:pic>
        <p:nvPicPr>
          <p:cNvPr id="53252" name="Picture 4" descr="https://www.litmir.co/BookBinary/54137/1333232884/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816424" cy="4350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88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900113" y="549275"/>
            <a:ext cx="7138987" cy="110807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7. Какой музыкальный инструмент помогал девочке Жене собирать землянику?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489" y="1590674"/>
            <a:ext cx="4340864" cy="371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39750" y="4724400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3708400" y="620713"/>
            <a:ext cx="149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Дудочка</a:t>
            </a:r>
          </a:p>
        </p:txBody>
      </p:sp>
      <p:pic>
        <p:nvPicPr>
          <p:cNvPr id="18435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97425"/>
            <a:ext cx="1006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6" descr="Картинки по запросу катаев дуд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AutoShape 8" descr="Картинки по запросу катаев дуд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44" name="Picture 12" descr="http://www.libex.ru/dimg/144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412875"/>
            <a:ext cx="3214687" cy="396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07950" y="476250"/>
            <a:ext cx="9309100" cy="175577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8. Как звали мальчика, мама которого работает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инженером в стихотворении С. Михалкова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«А что у вас?»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/>
          </a:p>
        </p:txBody>
      </p:sp>
      <p:pic>
        <p:nvPicPr>
          <p:cNvPr id="18439" name="Picture 7" descr="http://nkozlov.ru/upload/images/0909/0909141649260.jpg"/>
          <p:cNvPicPr>
            <a:picLocks noChangeAspect="1" noChangeArrowheads="1"/>
          </p:cNvPicPr>
          <p:nvPr/>
        </p:nvPicPr>
        <p:blipFill rotWithShape="1">
          <a:blip r:embed="rId2"/>
          <a:srcRect b="6042"/>
          <a:stretch/>
        </p:blipFill>
        <p:spPr bwMode="auto">
          <a:xfrm>
            <a:off x="2843213" y="1916113"/>
            <a:ext cx="3241675" cy="385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187450" y="522922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4284663" y="333375"/>
            <a:ext cx="109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Толя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3421360" cy="410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98450" y="476250"/>
            <a:ext cx="8845550" cy="158273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9. На чем передвигались во время своего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путешествия по лесу герои стихотворения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В. Берестова «Путешественники»?  </a:t>
            </a:r>
          </a:p>
        </p:txBody>
      </p:sp>
      <p:pic>
        <p:nvPicPr>
          <p:cNvPr id="20486" name="Picture 6" descr="http://server.audiopedia.su:8888/staroeradio/images/pics/00228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133600"/>
            <a:ext cx="2592388" cy="35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547813" y="5084763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3CDC2-09FD-456F-9C3D-2FA470B9C4AF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116013" y="1916113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116013" y="292417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116013" y="3860800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2411413" y="3860800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2411413" y="292417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2411413" y="1916113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411413" y="98107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3708400" y="3860800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5076825" y="3860800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1116013" y="98107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3708400" y="292417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5076825" y="292417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6372225" y="292417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3708400" y="1916113"/>
            <a:ext cx="1008063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5076825" y="1916113"/>
            <a:ext cx="1008063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6372225" y="1916113"/>
            <a:ext cx="1008063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" name="Скругленный прямоугольник 19">
            <a:hlinkClick r:id="rId18" action="ppaction://hlinksldjump"/>
          </p:cNvPr>
          <p:cNvSpPr/>
          <p:nvPr/>
        </p:nvSpPr>
        <p:spPr>
          <a:xfrm>
            <a:off x="3708400" y="98107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Скругленный прямоугольник 20">
            <a:hlinkClick r:id="rId19" action="ppaction://hlinksldjump"/>
          </p:cNvPr>
          <p:cNvSpPr/>
          <p:nvPr/>
        </p:nvSpPr>
        <p:spPr>
          <a:xfrm>
            <a:off x="5076825" y="98107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Скругленный прямоугольник 21">
            <a:hlinkClick r:id="rId20" action="ppaction://hlinksldjump"/>
          </p:cNvPr>
          <p:cNvSpPr/>
          <p:nvPr/>
        </p:nvSpPr>
        <p:spPr>
          <a:xfrm>
            <a:off x="6372225" y="98107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18" name="TextBox 22"/>
          <p:cNvSpPr txBox="1">
            <a:spLocks noChangeArrowheads="1"/>
          </p:cNvSpPr>
          <p:nvPr/>
        </p:nvSpPr>
        <p:spPr bwMode="auto">
          <a:xfrm>
            <a:off x="1476375" y="1052513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s.myshared.ru/864605/slide_19.jpg"/>
          <p:cNvPicPr>
            <a:picLocks noChangeAspect="1" noChangeArrowheads="1"/>
          </p:cNvPicPr>
          <p:nvPr/>
        </p:nvPicPr>
        <p:blipFill rotWithShape="1">
          <a:blip r:embed="rId2" cstate="print"/>
          <a:srcRect l="9646" t="21433" r="1408" b="8553"/>
          <a:stretch/>
        </p:blipFill>
        <p:spPr bwMode="auto">
          <a:xfrm>
            <a:off x="1619672" y="1268760"/>
            <a:ext cx="597656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924300" y="404813"/>
            <a:ext cx="1766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 лыжах</a:t>
            </a:r>
          </a:p>
        </p:txBody>
      </p:sp>
      <p:pic>
        <p:nvPicPr>
          <p:cNvPr id="22532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79388" y="549275"/>
            <a:ext cx="9093200" cy="151288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10. Как звали девочку, способную без остановки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 прыгать через скакалку целых полчаса, в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стихотворении А. Барто «Веревочка»?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042988" y="5157788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23558" name="Picture 6" descr="http://rasskajem.ru/wp-content/uploads/2012/06/%D0%92%D0%B5%D1%80%D1%91%D0%B2%D0%BE%D1%87%D0%BA%D0%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3781425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4356100" y="404813"/>
            <a:ext cx="96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Лида</a:t>
            </a:r>
          </a:p>
        </p:txBody>
      </p:sp>
      <p:pic>
        <p:nvPicPr>
          <p:cNvPr id="24579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chool.xvatit.com/images/f/ff/26-6.0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268760"/>
            <a:ext cx="354473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79388" y="404813"/>
            <a:ext cx="9237662" cy="1684337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11. Отсутствие чего не позволяло пятилетней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Аленке правильно произносить букву «ш» в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рассказе В. Драгунского «Заколдованная буква»?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8313" y="4941888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5" name="Picture 6" descr="http://festival.1september.ru/articles/568636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4968156" cy="352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3419475" y="404813"/>
            <a:ext cx="286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Отсутствие зуба</a:t>
            </a:r>
          </a:p>
        </p:txBody>
      </p:sp>
      <p:pic>
        <p:nvPicPr>
          <p:cNvPr id="26629" name="Picture 5" descr="http://img1.labirint.ru/books/316949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5963816" cy="421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11811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12. Как звали главную героиню рассказа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А.И. Куприна «Слон»? </a:t>
            </a:r>
          </a:p>
        </p:txBody>
      </p:sp>
      <p:pic>
        <p:nvPicPr>
          <p:cNvPr id="25606" name="Picture 6" descr="http://ljplus.ru/img4/y/a/ya_jur/a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3384550" cy="429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84213" y="5157788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4211638" y="476250"/>
            <a:ext cx="99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Надя</a:t>
            </a:r>
            <a:endParaRPr lang="ru-RU" sz="32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6630" name="Picture 6" descr="http://pics.livejournal.com/el_nikit/pic/000866c4/s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3128709" cy="225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http://cdnportal.inetproduce.ru/posts/2014-01/81a362a3d0c2b87820c695a3da0860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68760"/>
            <a:ext cx="319339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pokolenie-x.com/wp-content/uploads/2013/03/illustr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268760"/>
            <a:ext cx="2016224" cy="256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611188" y="549275"/>
            <a:ext cx="7993062" cy="13239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13. С помощью чего ребята поймали утят в рассказе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М. Пришвина «Ребята и утята»?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8313" y="5157788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29702" name="Picture 6" descr="http://vsedz.ru/images/m-prishvin-rebjata-i-utja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28092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700338" y="549275"/>
            <a:ext cx="299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 помощью шапок</a:t>
            </a:r>
          </a:p>
        </p:txBody>
      </p:sp>
      <p:pic>
        <p:nvPicPr>
          <p:cNvPr id="30723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://ped-kopilka.ru/images/pic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00808"/>
            <a:ext cx="4392488" cy="403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611188" y="620713"/>
            <a:ext cx="7797800" cy="146843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14. Как звали мальчика, имевшего фамилию Голубчиков в стихотворении Я. Акима «Неумейка»?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23850" y="4868863"/>
            <a:ext cx="1008063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31750" name="Picture 6" descr="http://img.labirint.ru/images/comments_pic/1240/01lab7a1m1349091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773238"/>
            <a:ext cx="5219700" cy="332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755650" y="549275"/>
            <a:ext cx="7200900" cy="1800225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altLang="ru-RU" sz="2400" dirty="0" smtClean="0">
                <a:solidFill>
                  <a:srgbClr val="328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главную героиню рассказа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rgbClr val="328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328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А. Гайдара «Совесть»?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dirty="0" smtClean="0"/>
          </a:p>
        </p:txBody>
      </p:sp>
      <p:pic>
        <p:nvPicPr>
          <p:cNvPr id="5123" name="Picture 8" descr="http://festival.1september.ru/articles/632191/presentation/img5.JPG"/>
          <p:cNvPicPr>
            <a:picLocks noChangeAspect="1" noChangeArrowheads="1"/>
          </p:cNvPicPr>
          <p:nvPr/>
        </p:nvPicPr>
        <p:blipFill>
          <a:blip r:embed="rId2"/>
          <a:srcRect l="4556" t="4693" r="3129" b="4132"/>
          <a:stretch>
            <a:fillRect/>
          </a:stretch>
        </p:blipFill>
        <p:spPr bwMode="auto">
          <a:xfrm>
            <a:off x="1979613" y="1557338"/>
            <a:ext cx="48609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95288" y="458152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4067175" y="549275"/>
            <a:ext cx="106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Слава</a:t>
            </a:r>
            <a:endParaRPr lang="ru-RU" sz="32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9700" name="Picture 4" descr="http://www.umniza.de/WebRoot/Store22/Shops/62303963/52F3/5B7D/F58E/DB4F/B673/C0A8/2BB8/8BE1/978-5-4335-0106-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544616" cy="369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0" y="549275"/>
            <a:ext cx="8532813" cy="190023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15. С каким овощем в рассказе Н. Носова «Заплатка» сравнивается величина заплаты, которую Бобка пришил к своим штанам на месте дырки? </a:t>
            </a:r>
          </a:p>
        </p:txBody>
      </p:sp>
      <p:pic>
        <p:nvPicPr>
          <p:cNvPr id="30726" name="Picture 6" descr="http://www.planetaskazok.ru/images/stories/nosov/zaplatka/img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2376264" cy="321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3850" y="501332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33801" name="Picture 9" descr="http://deti-online.com/images/zapla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32856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3995738" y="620713"/>
            <a:ext cx="1247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Огурец</a:t>
            </a:r>
            <a:endParaRPr lang="ru-RU" sz="32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4819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9366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Картинки по запросу носов запла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3744416" cy="187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Картинки по запросу огуре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76872"/>
            <a:ext cx="190500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8229600" cy="15398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16. На чем собирался кататься старший брат Павлика в рассказе В. Осеевой «Волшебное слово»?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55650" y="5229225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35844" name="Picture 6" descr="http://i112.photobucket.com/albums/n184/kievljanka/Oseeva_Volshebnoe_slovo/img001P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31908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3851275" y="476250"/>
            <a:ext cx="155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 лодке</a:t>
            </a:r>
            <a:endParaRPr lang="ru-RU" sz="32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3796" name="Picture 4" descr="http://www.labirint.ru/images/comments_pic/0841/01labct8o1223487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3523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7777162" cy="103663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17. Что дала бабушка Павлику, после того как он произнес волшебное слово? </a:t>
            </a:r>
          </a:p>
        </p:txBody>
      </p:sp>
      <p:pic>
        <p:nvPicPr>
          <p:cNvPr id="34820" name="Picture 4" descr="http://aria-art.ru/0/O/Oseeva%20V.%20Sinie%20list'ja%20(E.%20Karpovich)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608611" cy="368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468313" y="522922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3851275" y="47625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 </a:t>
            </a:r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Пирожок</a:t>
            </a:r>
            <a:endParaRPr lang="ru-RU" sz="32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6" descr="http://img-fotki.yandex.ru/get/9226/17308394.263/0_916e2_a48441a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527599" cy="390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7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827088" y="549275"/>
            <a:ext cx="7221537" cy="15398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18. В чем, широком и глубоком, устроили тайник Пеппи и ее друзья в повести-сказке А. Линдгрен «Пеппи Длинный чулок»? 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55650" y="5300663"/>
            <a:ext cx="1008063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39942" name="Picture 6" descr="https://www.stihi.ru/pics/2014/11/23/11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2232248" cy="403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5"/>
          <p:cNvSpPr>
            <a:spLocks noChangeArrowheads="1"/>
          </p:cNvSpPr>
          <p:nvPr/>
        </p:nvSpPr>
        <p:spPr bwMode="auto">
          <a:xfrm>
            <a:off x="3924300" y="476250"/>
            <a:ext cx="116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Дупло</a:t>
            </a:r>
            <a:endParaRPr lang="ru-RU" sz="32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0963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://www.playcast.ru/uploads/2014/08/27/96437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24744"/>
            <a:ext cx="4176464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684213" y="549275"/>
            <a:ext cx="7812087" cy="28797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mtClean="0"/>
              <a:t>   </a:t>
            </a: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19. Виктор Драгунский написал много смешных рассказов про друзей — Дениску Кораблева и Мишку Слонова. Однажды они и их одноклассники решили «помочь» персонажам фильма победить в бою. Что это была за помощь? Чем закончился рассказ?  </a:t>
            </a:r>
          </a:p>
        </p:txBody>
      </p:sp>
      <p:pic>
        <p:nvPicPr>
          <p:cNvPr id="39942" name="Picture 6" descr="http://vseskazki.su/images/russkazka/dragunskii-deniskiny-rasskazy/srazhenie-u-chistoj-re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852738"/>
            <a:ext cx="3433762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55650" y="4941888"/>
            <a:ext cx="1008063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900igr.net/datas/psikhologija/CHuvstva/0006-006-A.Gajdar-Sovest.jpg"/>
          <p:cNvPicPr>
            <a:picLocks noChangeAspect="1" noChangeArrowheads="1"/>
          </p:cNvPicPr>
          <p:nvPr/>
        </p:nvPicPr>
        <p:blipFill rotWithShape="1">
          <a:blip r:embed="rId2"/>
          <a:srcRect l="12084" t="18797" r="11386" b="6015"/>
          <a:stretch/>
        </p:blipFill>
        <p:spPr bwMode="auto">
          <a:xfrm>
            <a:off x="1547813" y="620713"/>
            <a:ext cx="5568950" cy="410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1763713" y="5013325"/>
            <a:ext cx="47529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Нина  Карнаухова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3200" dirty="0">
              <a:latin typeface="+mn-lt"/>
              <a:cs typeface="+mn-cs"/>
            </a:endParaRPr>
          </a:p>
        </p:txBody>
      </p:sp>
      <p:pic>
        <p:nvPicPr>
          <p:cNvPr id="6148" name="Picture 5" descr="http://iconizer.net/files/Human_o2/orig/old-go-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835150" y="333375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Рассказ «Сражение у чистой речки»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503238" y="836613"/>
            <a:ext cx="75977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«– Первый класс "В"! Огонь!!!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 мы стали палить изо всех пистолетов сразу. Мы хотели во что бы то ни стало помочь красным. Я все время палил в одного толстого фашиста, он все бежал впереди, весь в черных крестах и разных эполетах; я истратил на него, наверно, сто патронов, но он даже не посмотрел в мою сторону.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 пальба кругом стояла невыносимая. Валька бил с локтя, Андрюшка короткими очередями, а Мишка, наверное, был снайпером, потому что после каждого выстрела он кричал: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– Готов!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Но белые все-таки не обращали на нас внимания, а все лезли вперед. Тогда я оглянулся и крикнул: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– На помощь! Выручайте же своих!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 все ребята из "А" и "Б" достали пугачи с пробками и давай бахать так, что потолки затряслись и запахло дымом, порохом и серой».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451725" y="2924175"/>
            <a:ext cx="865188" cy="4333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250825" y="2420938"/>
            <a:ext cx="849788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«Федор Николаевич сказал: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– Мы сегодня утром советовались, что с вами делать… Но я объявляю вам всем устный выговор за нарушение правил поведения в закрытых помещениях зрелищных предприятий! Кроме того, у вас, вероятно, будут снижены отметки за поведение. А теперь идите – учитесь хорошо!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 мы пошли учиться…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Но на переменке Мишка Слонов сказал: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– А все-таки хорошо, что мы помогли красным продержаться до прихода своих!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 я сказал: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– Конечно!!! Хоть это и кино, а, может быть, без нас они и не продержались бы!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– Кто знает…»</a:t>
            </a:r>
          </a:p>
        </p:txBody>
      </p:sp>
      <p:pic>
        <p:nvPicPr>
          <p:cNvPr id="3" name="Picture 8" descr="Сражение у чистой ре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49275"/>
            <a:ext cx="4660900" cy="180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308850" y="1484313"/>
            <a:ext cx="863600" cy="4318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843213" y="1989138"/>
            <a:ext cx="3122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6000" b="1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</a:p>
        </p:txBody>
      </p:sp>
      <p:sp>
        <p:nvSpPr>
          <p:cNvPr id="45059" name="AutoShape 4" descr="Картинки по запросу виктор драгунский сражение у чистой ре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AutoShape 6" descr="Картинки по запросу виктор драгунский сражение у чистой ре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5064" name="Picture 8" descr="https://pp.vk.me/c419030/v419030138/8a37/e0l2COyfu6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16338"/>
            <a:ext cx="1533525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http://nkozlov.ru/upload/images/0909/0909141649260.jpg"/>
          <p:cNvPicPr>
            <a:picLocks noChangeAspect="1" noChangeArrowheads="1"/>
          </p:cNvPicPr>
          <p:nvPr/>
        </p:nvPicPr>
        <p:blipFill rotWithShape="1">
          <a:blip r:embed="rId3"/>
          <a:srcRect b="6042"/>
          <a:stretch/>
        </p:blipFill>
        <p:spPr bwMode="auto">
          <a:xfrm>
            <a:off x="5003800" y="3716338"/>
            <a:ext cx="172878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6" descr="http://server.audiopedia.su:8888/staroeradio/images/pics/002287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981075"/>
            <a:ext cx="1368425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5063" name="Picture 7" descr="http://readly.ru/public/media/covers/4/9/49a32660016c03b316c241fe593393d0_16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908050"/>
            <a:ext cx="1296988" cy="200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5" name="Picture 9" descr="http://www.kniga.ru/upload/covers/82a/82af3f2d7bc8cd33e71c98a285bf21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716338"/>
            <a:ext cx="1671637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7" name="Picture 11" descr="http://royallib.com/data/images/64/cover_640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115888"/>
            <a:ext cx="1249363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372475" cy="125253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2. Что Витя, герой рассказа В. Осеевой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«Три товарища», потерял в школе? 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900113" y="4797425"/>
            <a:ext cx="1008062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7" name="Picture 9" descr="http://lib.rus.ec/i/48/465348/i_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628775"/>
            <a:ext cx="3241675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75" y="5229225"/>
            <a:ext cx="3168650" cy="12525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anose="02020603050405020304" pitchFamily="18" charset="0"/>
              </a:rPr>
              <a:t>Завтрак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5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13" y="765175"/>
            <a:ext cx="5664200" cy="414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-396875" y="620713"/>
            <a:ext cx="9648825" cy="1468437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3. Как звали мальчика, который однажды захотел сделать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«что-нибудь хорошее» в рассказе В. Осеевой «Хорошее»?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/>
          </a:p>
        </p:txBody>
      </p:sp>
      <p:pic>
        <p:nvPicPr>
          <p:cNvPr id="8198" name="Picture 6" descr="http://static1.squarespace.com/static/510f9111e4b037c811a7a021/t/544d03bbe4b0cfe048fd9e9d/1414333371431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700213"/>
            <a:ext cx="3024187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971550" y="4724400"/>
            <a:ext cx="1008063" cy="5762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3779838" y="476250"/>
            <a:ext cx="931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Юра</a:t>
            </a:r>
          </a:p>
        </p:txBody>
      </p:sp>
      <p:pic>
        <p:nvPicPr>
          <p:cNvPr id="10243" name="Picture 7" descr="http://iconizer.net/files/Human_o2/orig/old-go-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www.e-reading.club/cover/43/4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2"/>
            <a:ext cx="339877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116013" y="549275"/>
            <a:ext cx="7092950" cy="11811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4. Куда мама не пускала Филипка в рассказе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328E3D"/>
                </a:solidFill>
                <a:latin typeface="Times New Roman" pitchFamily="18" charset="0"/>
                <a:cs typeface="Times New Roman" pitchFamily="18" charset="0"/>
              </a:rPr>
              <a:t>Л. H. Толстого «Филипок»? </a:t>
            </a:r>
            <a:endParaRPr lang="ru-RU" altLang="ru-RU" sz="2400" smtClean="0">
              <a:solidFill>
                <a:srgbClr val="328E3D"/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042988" y="4868863"/>
            <a:ext cx="1008062" cy="5762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11270" name="Picture 6" descr="http://ladoved.narod.ru/skazki/93.prijok/prijok/prijok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12776"/>
            <a:ext cx="3702727" cy="413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tay_02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766</Words>
  <Application>Microsoft Office PowerPoint</Application>
  <PresentationFormat>Экран (4:3)</PresentationFormat>
  <Paragraphs>115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Century Schoolbook</vt:lpstr>
      <vt:lpstr>Calibri</vt:lpstr>
      <vt:lpstr>Times New Roman</vt:lpstr>
      <vt:lpstr>Monotype Corsiva</vt:lpstr>
      <vt:lpstr>chitay_02</vt:lpstr>
      <vt:lpstr>МБОУ «Сергачская средняя общеобразовательная школа № 4»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dc:description>http://aida.ucoz.ru</dc:description>
  <cp:lastModifiedBy>admin</cp:lastModifiedBy>
  <cp:revision>114</cp:revision>
  <dcterms:created xsi:type="dcterms:W3CDTF">2015-07-20T15:45:46Z</dcterms:created>
  <dcterms:modified xsi:type="dcterms:W3CDTF">2016-01-31T15:27:40Z</dcterms:modified>
  <cp:category>шаблоны к Powerpoint</cp:category>
</cp:coreProperties>
</file>