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1" r:id="rId3"/>
    <p:sldId id="259" r:id="rId4"/>
    <p:sldId id="271" r:id="rId5"/>
    <p:sldId id="289" r:id="rId6"/>
    <p:sldId id="291" r:id="rId7"/>
    <p:sldId id="302" r:id="rId8"/>
    <p:sldId id="304" r:id="rId9"/>
    <p:sldId id="306" r:id="rId10"/>
    <p:sldId id="308" r:id="rId11"/>
    <p:sldId id="298" r:id="rId12"/>
    <p:sldId id="309" r:id="rId13"/>
    <p:sldId id="277" r:id="rId14"/>
    <p:sldId id="310" r:id="rId15"/>
    <p:sldId id="299" r:id="rId16"/>
    <p:sldId id="300" r:id="rId17"/>
    <p:sldId id="28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119" d="100"/>
          <a:sy n="119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1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8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2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7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0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2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2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2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2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9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7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F2298-BDD7-42F1-8BA3-440A80AAEA8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0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1" y="0"/>
            <a:ext cx="11990119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ТРАНСПОРТ НАЗЕМНЫЙ</a:t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ПОЗНАВАТЕЛЬНОЕ РАЗВИТИЕ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ТРЕТИЙ ЭТАП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http://okartinkah.ru/img/kartinki-mashinok-dlya-detey-1720/kartinki-mashinok-dlya-detey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2" y="273133"/>
            <a:ext cx="4084555" cy="22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4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Ты знаешь правила поведения на железной дороге?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Назови правила.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http://img3.ruspoki.tvnet.lv/upload/articles/80/8067/images/_origin_Adrenalinovie-narkomani-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" y="208688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s00.infourok.ru/images/doc/222/15549/1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22" y="2086883"/>
            <a:ext cx="55154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5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rainz12.spb-paintclub.ru/vagon/9feeafa8e740fdbe632b43236148b19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48" y="399782"/>
            <a:ext cx="5151457" cy="25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58.img.avito.st/1280x960/1877096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5" y="399782"/>
            <a:ext cx="2777189" cy="30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clipart.net.ua/images/clip4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69" y="3876045"/>
            <a:ext cx="3137753" cy="23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supercars.net/gallery/119513/821/3719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19" y="3750377"/>
            <a:ext cx="4004079" cy="260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7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Назови части транспорта.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4" descr="https://58.img.avito.st/1280x960/18770964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6" y="1291236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rainz12.spb-paintclub.ru/vagon/9feeafa8e740fdbe632b43236148b194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69" y="4140099"/>
            <a:ext cx="5151457" cy="25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supercars.net/gallery/119513/821/371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57" y="591540"/>
            <a:ext cx="4004079" cy="260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lipart.net.ua/images/clip44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42" y="4631377"/>
            <a:ext cx="2365141" cy="177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1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lt.all.biz/img/lt/catalog/12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341373"/>
            <a:ext cx="8585860" cy="583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2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225631"/>
            <a:ext cx="11578442" cy="643642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КАК НАЗЫВАЮТСЯ ПРОФЕССИИ ЛЮДЕЙ, РАБОТАЮЩИХ НА ТРАНСПОРТЕ, НАЗОВИ ИХ.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РАССКАЖИ ЧЕМ ОНИ ЗАНИМАЮТСЯ.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3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ockraina.com/storage/news/AAA.png_resiz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22" y="3803566"/>
            <a:ext cx="3491345" cy="26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onfessions16plus.in/wp-content/uploads/2014/03/bus-driver-700x6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61" y="363188"/>
            <a:ext cx="3491345" cy="29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previews.123rf.com/images/keltt/keltt1206/keltt120600017/13913446-cheerful-cartoon-train-with-smile-conductor-thumb-up-Stock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82" y="363188"/>
            <a:ext cx="3509448" cy="30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www.colourbox.com/preview/11311029-dump-truck-driver-waving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8" y="3696689"/>
            <a:ext cx="3509448" cy="26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4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chastnik.ru/upload/iblock/d8f/d8fe9ca3499b58947eea22d76284e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4" y="3586173"/>
            <a:ext cx="4164278" cy="31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53.img.avito.st/1280x960/1763705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7" y="125532"/>
            <a:ext cx="4180115" cy="32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newcarselloff.com/content/wp-content/uploads/2013/12/Car-Maintenance-Mount-Pleas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77" y="3519845"/>
            <a:ext cx="4548249" cy="32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cliparts.co/cliparts/8TE/Rge/8TERge7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78" y="125532"/>
            <a:ext cx="4548249" cy="32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5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ЛИШНЕЕ?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Почему?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s://pp.vk.me/c623426/v623426087/3fed1/MVSXwOgzDu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7" y="365125"/>
            <a:ext cx="3788229" cy="60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vk.me/c623426/v623426087/3fed8/6pKtovjKi2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365125"/>
            <a:ext cx="4223866" cy="58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6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СЛУЖЕБНЫЕ МАШИНЫ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sz="3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называется транспорт?</a:t>
            </a:r>
            <a:br>
              <a:rPr lang="ru-RU" sz="3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-Для чего он нужен?</a:t>
            </a:r>
            <a:endParaRPr lang="ru-RU" sz="3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2" descr="http://www.100book.ru/b16337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0" y="2268521"/>
            <a:ext cx="5423181" cy="367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uvorowww.narod.ru/Images/Skoraya/SkorayaHystory/GAZelle_reanimob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46" y="2350225"/>
            <a:ext cx="4590335" cy="37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2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4.imgsource.ru/Uq-_MXSrx8DYHDncbc9iVHwYzK4=/fit-in/356x390/filters:filters:format%28webp%29:fill%28fff,true%29/https:/32931.selcdn.ru/aggregator/images/offers/8f/99/8f993940-76d9-4d6b-b5af-80c2295a6ccb.jpg"/>
          <p:cNvSpPr>
            <a:spLocks noChangeAspect="1" noChangeArrowheads="1"/>
          </p:cNvSpPr>
          <p:nvPr/>
        </p:nvSpPr>
        <p:spPr bwMode="auto">
          <a:xfrm>
            <a:off x="4391673" y="34571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sovenok.ru/images/resize/900-900-sovenok_159130_tehno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3" y="3657112"/>
            <a:ext cx="4928263" cy="29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oyway.ru/upload/iblock/41b/41ba372218e1b111c155fe2f3742ee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53" y="380009"/>
            <a:ext cx="4796436" cy="28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75320" y="2745046"/>
            <a:ext cx="2972301" cy="479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kuzeykalesi.com/attachments/koleksiyon-genel-sohbet/57548d1436025548-bruder-tanitim-videolari-oyuncak-iten-eller-b_03685_6-1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3" y="380009"/>
            <a:ext cx="4915189" cy="28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5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rassim.ru/sites/default/files/product/24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4" y="373225"/>
            <a:ext cx="5022432" cy="41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kinder-baby.ru/categories/igrushki-dlya-malchikov/mashinki/bruder/musorovoz-scania-zelenyi-furgon-krasnaya-kabina-bruder-03-561/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3117272"/>
            <a:ext cx="5842659" cy="33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8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remok.mk.ua/published/publicdata/MISHUTKA/attachments/SC/products_pictures/35001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04" y="628806"/>
            <a:ext cx="9525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08" y="365125"/>
            <a:ext cx="11768447" cy="1499301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</a:rPr>
              <a:t>ПАССАЖИРСКИЙ ТРАНСПОРТ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Расскажи, как называется транспорт?</a:t>
            </a:r>
            <a:br>
              <a:rPr lang="ru-RU" sz="2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Почему он называется пассажирский?</a:t>
            </a:r>
            <a:br>
              <a:rPr lang="ru-RU" sz="2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Посмотри внимательно и скажи, чем отличается трамвай от троллейбуса?</a:t>
            </a:r>
            <a:endParaRPr lang="ru-RU" sz="3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6" name="Picture 4" descr="http://siberia-miniatures.ru/siberia-minisimages/378947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66308"/>
            <a:ext cx="5791200" cy="45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wo-sonnik.ru/wp-content/uploads/2015/07/5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6309"/>
            <a:ext cx="5627187" cy="468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6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Назови транспорт.</a:t>
            </a:r>
            <a:br>
              <a:rPr lang="ru-RU" sz="3200" dirty="0" smtClean="0"/>
            </a:br>
            <a:r>
              <a:rPr lang="ru-RU" sz="3200" dirty="0" smtClean="0"/>
              <a:t>Чем отличается автобус от маршрутного такси?</a:t>
            </a:r>
            <a:endParaRPr lang="ru-RU" sz="3200" dirty="0"/>
          </a:p>
        </p:txBody>
      </p:sp>
      <p:pic>
        <p:nvPicPr>
          <p:cNvPr id="4" name="Picture 2" descr="http://g.wieszjak.polki.pl/p/_wspolne/pliki_infornext/77000/77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9" y="1821233"/>
            <a:ext cx="5540640" cy="44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955955.ru/wp-content/uploads/2015/04/bus-for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60" y="1821233"/>
            <a:ext cx="5600092" cy="44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 называется транспорт?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Чем похожи и чем отличаются поезд и электричка?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http://www.ispb.krt.gov.spb.ru/upload/image/tourists/rz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0" y="2260278"/>
            <a:ext cx="5118067" cy="4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uchan.to/b/src/1429230204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91" y="2260278"/>
            <a:ext cx="5394025" cy="4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3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03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Расскажи, для чего нужен этот транспорт?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www.logoutusa.com/images/header-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7" y="1690688"/>
            <a:ext cx="5698068" cy="32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ranzito.com/images/stories/22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39" y="2701656"/>
            <a:ext cx="50800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11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47</Words>
  <Application>Microsoft Office PowerPoint</Application>
  <PresentationFormat>Произвольный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ТРАНСПОРТ НАЗЕМНЫЙ  ПОЗНАВАТЕЛЬНОЕ РАЗВИТИЕ  ТРЕТИЙ ЭТАП</vt:lpstr>
      <vt:lpstr>СЛУЖЕБНЫЕ МАШИНЫ -Как называется транспорт? -Для чего он нужен?</vt:lpstr>
      <vt:lpstr>Презентация PowerPoint</vt:lpstr>
      <vt:lpstr>Презентация PowerPoint</vt:lpstr>
      <vt:lpstr>Презентация PowerPoint</vt:lpstr>
      <vt:lpstr>ПАССАЖИРСКИЙ ТРАНСПОРТ Расскажи, как называется транспорт? Почему он называется пассажирский? Посмотри внимательно и скажи, чем отличается трамвай от троллейбуса?</vt:lpstr>
      <vt:lpstr>Назови транспорт. Чем отличается автобус от маршрутного такси?</vt:lpstr>
      <vt:lpstr>Как называется транспорт? Чем похожи и чем отличаются поезд и электричка?</vt:lpstr>
      <vt:lpstr>Расскажи, для чего нужен этот транспорт?</vt:lpstr>
      <vt:lpstr>Ты знаешь правила поведения на железной дороге?  Назови правила.</vt:lpstr>
      <vt:lpstr>Презентация PowerPoint</vt:lpstr>
      <vt:lpstr>Назови части транспорта.</vt:lpstr>
      <vt:lpstr>Презентация PowerPoint</vt:lpstr>
      <vt:lpstr>КАК НАЗЫВАЮТСЯ ПРОФЕССИИ ЛЮДЕЙ, РАБОТАЮЩИХ НА ТРАНСПОРТЕ, НАЗОВИ ИХ.  РАССКАЖИ ЧЕМ ОНИ ЗАНИМАЮТСЯ.</vt:lpstr>
      <vt:lpstr>Презентация PowerPoint</vt:lpstr>
      <vt:lpstr>Презентация PowerPoint</vt:lpstr>
      <vt:lpstr>ЧТО ЛИШНЕЕ? Почему?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admin</cp:lastModifiedBy>
  <cp:revision>124</cp:revision>
  <dcterms:created xsi:type="dcterms:W3CDTF">2016-01-13T11:10:20Z</dcterms:created>
  <dcterms:modified xsi:type="dcterms:W3CDTF">2016-01-28T13:04:52Z</dcterms:modified>
</cp:coreProperties>
</file>