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4" autoAdjust="0"/>
  </p:normalViewPr>
  <p:slideViewPr>
    <p:cSldViewPr>
      <p:cViewPr>
        <p:scale>
          <a:sx n="114" d="100"/>
          <a:sy n="114" d="100"/>
        </p:scale>
        <p:origin x="-15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1E373B-AEEA-4E90-A550-209DC3AB24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2FC2-BB59-4661-8461-82A0EA389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53A97-DDE2-4AFB-A010-11BFC0D917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1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C270555-C534-45BB-8DFA-3C65D27D6E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D445E1CA-5A73-4AB0-93FC-5203F81027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59C5-A036-44DF-A882-C64B4120F8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10860-C7AB-4EE3-B43C-8B5D094168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3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B08B3-4409-4BD9-9A49-9075FDF26D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03FF-A132-46A7-A6EA-F6C5DAA724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8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C9358-339C-4DC7-9CC7-2FA6093C75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61D9-249E-4B56-B786-AB4AAB9FA8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7919-D419-4491-95BE-8FC567123C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C896-26A6-4384-92A3-F3F6126ACF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87E69E-C358-465A-9298-BA3F62CEB25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/>
              <a:t>Экологические группы птиц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3" name="AutoShape 5" descr="Птицы, Орёл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5" name="Picture 7" descr="bird-147271_960_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239962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wl-158408_960_7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9288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Группа 14"/>
          <p:cNvGrpSpPr>
            <a:grpSpLocks/>
          </p:cNvGrpSpPr>
          <p:nvPr/>
        </p:nvGrpSpPr>
        <p:grpSpPr bwMode="auto">
          <a:xfrm>
            <a:off x="6588125" y="6237288"/>
            <a:ext cx="1071563" cy="357187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96188" y="6237288"/>
            <a:ext cx="571500" cy="357187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172450" y="6237288"/>
            <a:ext cx="571500" cy="357187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2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711D54F-3851-40C4-A667-5A19118CFB50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1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Птицы леса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текст</a:t>
            </a:r>
          </a:p>
        </p:txBody>
      </p:sp>
      <p:pic>
        <p:nvPicPr>
          <p:cNvPr id="9226" name="Picture 10" descr="bird-722803_960_72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836613"/>
            <a:ext cx="2065337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 descr="grouse-1068389_960_72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716338"/>
            <a:ext cx="3502025" cy="242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8" name="Группа 14"/>
          <p:cNvGrpSpPr>
            <a:grpSpLocks/>
          </p:cNvGrpSpPr>
          <p:nvPr/>
        </p:nvGrpSpPr>
        <p:grpSpPr bwMode="auto">
          <a:xfrm>
            <a:off x="6588125" y="6237288"/>
            <a:ext cx="1071563" cy="357187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96188" y="6237288"/>
            <a:ext cx="571500" cy="357187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172450" y="6237288"/>
            <a:ext cx="571500" cy="357187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3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967B51C-D198-47CB-A776-9B5003B6D34E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/>
          <a:lstStyle/>
          <a:p>
            <a:r>
              <a:rPr lang="ru-RU" sz="4000"/>
              <a:t>Птицы открытых воздушных пространств</a:t>
            </a:r>
          </a:p>
        </p:txBody>
      </p:sp>
      <p:sp>
        <p:nvSpPr>
          <p:cNvPr id="10247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текст</a:t>
            </a:r>
          </a:p>
        </p:txBody>
      </p:sp>
      <p:pic>
        <p:nvPicPr>
          <p:cNvPr id="10250" name="Picture 10" descr="swallow-970341_960_72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060575"/>
            <a:ext cx="4337050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51" name="Группа 14"/>
          <p:cNvGrpSpPr>
            <a:grpSpLocks/>
          </p:cNvGrpSpPr>
          <p:nvPr/>
        </p:nvGrpSpPr>
        <p:grpSpPr bwMode="auto">
          <a:xfrm>
            <a:off x="6588125" y="6237288"/>
            <a:ext cx="1071563" cy="357187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96188" y="6237288"/>
            <a:ext cx="571500" cy="357187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172450" y="6237288"/>
            <a:ext cx="571500" cy="357187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6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D90BE4-D8B7-4445-B0CA-ADB2C129F79F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Птицы болот, побережий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текст</a:t>
            </a:r>
          </a:p>
        </p:txBody>
      </p:sp>
      <p:pic>
        <p:nvPicPr>
          <p:cNvPr id="11273" name="Picture 9" descr="swan-2515_960_72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268413"/>
            <a:ext cx="3302000" cy="2160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 descr="pelicans-234597_960_720 (1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573463"/>
            <a:ext cx="3457575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5" name="Группа 14"/>
          <p:cNvGrpSpPr>
            <a:grpSpLocks/>
          </p:cNvGrpSpPr>
          <p:nvPr/>
        </p:nvGrpSpPr>
        <p:grpSpPr bwMode="auto">
          <a:xfrm>
            <a:off x="6588125" y="6237288"/>
            <a:ext cx="1071563" cy="357187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596188" y="6237288"/>
            <a:ext cx="571500" cy="357187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172450" y="6237288"/>
            <a:ext cx="571500" cy="357187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0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D273C4C-7BCB-4A8C-87B0-F68E026075ED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Дневные хищники</a:t>
            </a:r>
          </a:p>
        </p:txBody>
      </p:sp>
      <p:sp>
        <p:nvSpPr>
          <p:cNvPr id="15367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текст</a:t>
            </a:r>
          </a:p>
        </p:txBody>
      </p:sp>
      <p:pic>
        <p:nvPicPr>
          <p:cNvPr id="15370" name="Picture 10" descr="birds-217591_960_720 (1)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032250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1" name="Picture 11" descr="vulture-967444_960_720 (1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933825"/>
            <a:ext cx="4032250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72" name="Группа 14"/>
          <p:cNvGrpSpPr>
            <a:grpSpLocks/>
          </p:cNvGrpSpPr>
          <p:nvPr/>
        </p:nvGrpSpPr>
        <p:grpSpPr bwMode="auto">
          <a:xfrm>
            <a:off x="6588125" y="6308725"/>
            <a:ext cx="1071563" cy="357188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667625" y="6308725"/>
            <a:ext cx="571500" cy="357188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243888" y="6308725"/>
            <a:ext cx="571500" cy="357188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7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159BC93-BE23-42C2-AF5B-D85F9EC5D5D2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Птицы степей и пустынь</a:t>
            </a:r>
          </a:p>
        </p:txBody>
      </p:sp>
      <p:sp>
        <p:nvSpPr>
          <p:cNvPr id="2150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текст</a:t>
            </a:r>
          </a:p>
        </p:txBody>
      </p:sp>
      <p:pic>
        <p:nvPicPr>
          <p:cNvPr id="21512" name="Picture 8" descr="ostriches-838976_960_72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068763" cy="2135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kori-bustard-280512_960_72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789363"/>
            <a:ext cx="4032250" cy="227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14" name="Группа 14"/>
          <p:cNvGrpSpPr>
            <a:grpSpLocks/>
          </p:cNvGrpSpPr>
          <p:nvPr/>
        </p:nvGrpSpPr>
        <p:grpSpPr bwMode="auto">
          <a:xfrm>
            <a:off x="6588125" y="6308725"/>
            <a:ext cx="1071563" cy="357188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667625" y="6308725"/>
            <a:ext cx="571500" cy="357188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243888" y="6308725"/>
            <a:ext cx="571500" cy="357188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9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7805C1C-59BF-47C6-A6AD-CFC080F8CEBF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Ссылки на источники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https:// pixabay.com/ru/птица-галка-ворона-147271/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https://pixabay.com/ru/сова-животных-птица-цветы-смешные-158408/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pixabay.com/ru/птица-большой-пёстрый-дятел-вход-722803/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pixabay.com/ru/тетерев-прерии-курица-птица-перья-1068389/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pixabay.com/ru/ласточка-птица-заседание-канат-970341/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pixabay.com/ru/лебедь-птица-животных-воды-озеро-2515/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pixabay.com/ru/пеликаны-пеликан-воды-бёрд-234597/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pixabay.com/ru/страусы-птицы-букет-страус-838976/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pixabay.com/ru/африканская-большая-дрофа-африка-280512/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pixabay.com/ru/птицы-орёл-217591/</a:t>
            </a:r>
          </a:p>
          <a:p>
            <a:pPr>
              <a:lnSpc>
                <a:spcPct val="80000"/>
              </a:lnSpc>
            </a:pPr>
            <a:r>
              <a:rPr lang="ru-RU" sz="2000"/>
              <a:t>https:// pixabay.com/ru/гриф-белоголовый-сип-птица-закрыть-967444/</a:t>
            </a:r>
          </a:p>
        </p:txBody>
      </p:sp>
      <p:grpSp>
        <p:nvGrpSpPr>
          <p:cNvPr id="24580" name="Группа 14"/>
          <p:cNvGrpSpPr>
            <a:grpSpLocks/>
          </p:cNvGrpSpPr>
          <p:nvPr/>
        </p:nvGrpSpPr>
        <p:grpSpPr bwMode="auto">
          <a:xfrm>
            <a:off x="6588125" y="6308725"/>
            <a:ext cx="1071563" cy="357188"/>
            <a:chOff x="500063" y="6286500"/>
            <a:chExt cx="1071562" cy="357188"/>
          </a:xfrm>
        </p:grpSpPr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1000126" y="6286500"/>
              <a:ext cx="571499" cy="357188"/>
            </a:xfrm>
            <a:prstGeom prst="actionButtonForwardNex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500063" y="6286500"/>
              <a:ext cx="500063" cy="357188"/>
            </a:xfrm>
            <a:prstGeom prst="actionButtonBackPreviou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4A4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7667625" y="6308725"/>
            <a:ext cx="571500" cy="357188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в начало 16">
            <a:hlinkClick r:id="" action="ppaction://hlinkshowjump?jump=firstslide" highlightClick="1"/>
          </p:cNvPr>
          <p:cNvSpPr/>
          <p:nvPr/>
        </p:nvSpPr>
        <p:spPr>
          <a:xfrm>
            <a:off x="8243888" y="6308725"/>
            <a:ext cx="571500" cy="357188"/>
          </a:xfrm>
          <a:prstGeom prst="actionButtonBeginning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4A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5" name="Номер слайда 3"/>
          <p:cNvSpPr txBox="1">
            <a:spLocks noGrp="1"/>
          </p:cNvSpPr>
          <p:nvPr/>
        </p:nvSpPr>
        <p:spPr bwMode="auto">
          <a:xfrm>
            <a:off x="6804025" y="18891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10BFC3E-B071-4105-90E0-18B4E38388D0}" type="slidenum">
              <a:rPr lang="ru-RU" altLang="ru-RU" sz="1400" b="1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113</TotalTime>
  <Words>78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Wingdings</vt:lpstr>
      <vt:lpstr>Times New Roman</vt:lpstr>
      <vt:lpstr>Облака</vt:lpstr>
      <vt:lpstr>Экологические группы птиц</vt:lpstr>
      <vt:lpstr>Птицы леса</vt:lpstr>
      <vt:lpstr>Птицы открытых воздушных пространств</vt:lpstr>
      <vt:lpstr>Птицы болот, побережий</vt:lpstr>
      <vt:lpstr>Дневные хищники</vt:lpstr>
      <vt:lpstr>Птицы степей и пустынь</vt:lpstr>
      <vt:lpstr>Ссылки на источники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группы птиц</dc:title>
  <dc:creator>user</dc:creator>
  <cp:lastModifiedBy>admin</cp:lastModifiedBy>
  <cp:revision>2</cp:revision>
  <dcterms:created xsi:type="dcterms:W3CDTF">2016-01-19T12:03:10Z</dcterms:created>
  <dcterms:modified xsi:type="dcterms:W3CDTF">2016-01-22T13:42:34Z</dcterms:modified>
</cp:coreProperties>
</file>