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132332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18288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декабре, в декабре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деревья в серебре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0"/>
            <a:ext cx="9024629" cy="6858000"/>
          </a:xfrm>
          <a:prstGeom prst="rect">
            <a:avLst/>
          </a:prstGeom>
          <a:noFill/>
        </p:spPr>
      </p:pic>
      <p:pic>
        <p:nvPicPr>
          <p:cNvPr id="1027" name="Picture 3" descr="F:\фотоальбом\DCIM\110___12\IMG_0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85750"/>
            <a:ext cx="5918200" cy="443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49530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получается образ покрытого снегом кустарника.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0"/>
            <a:ext cx="9024629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62675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родуктивной деятельности во второй младшей группе.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«Деревья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серебре»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43200" y="4612180"/>
            <a:ext cx="6019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Составила: Хасанова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Залифа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Муратовна,</a:t>
            </a:r>
            <a:r>
              <a:rPr lang="ru-RU" sz="24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2015 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-136526"/>
            <a:ext cx="9024629" cy="699452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3810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Развитие у детей творческих способностей, воображения средствами нетрадиционного рисования.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3400" y="129540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навык у  детей создавать выразительный образ кустарника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снегу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 наносить клей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контуру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рисунка.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Вызывать у детей радостное настроение, удовлетворение от проделанной работы.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эмоциональные чувства,  самостоятельность и творчество.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Материалы: цветной картон, карандаш, клей, манная крупа.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-136526"/>
            <a:ext cx="9024629" cy="6994526"/>
          </a:xfrm>
          <a:prstGeom prst="rect">
            <a:avLst/>
          </a:prstGeom>
          <a:noFill/>
        </p:spPr>
      </p:pic>
      <p:pic>
        <p:nvPicPr>
          <p:cNvPr id="25602" name="Picture 2" descr="F:\фотоальбом\DCIM\110___12\IMG_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600" y="514350"/>
            <a:ext cx="5308600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клея и манной крупы можно нарисовать симпатичный рисунок.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-136526"/>
            <a:ext cx="9024629" cy="6994526"/>
          </a:xfrm>
          <a:prstGeom prst="rect">
            <a:avLst/>
          </a:prstGeom>
          <a:noFill/>
        </p:spPr>
      </p:pic>
      <p:pic>
        <p:nvPicPr>
          <p:cNvPr id="19459" name="Picture 3" descr="F:\фотоальбом\DCIM\110___12\IMG_0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33400"/>
            <a:ext cx="5283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90600" y="4800601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простым карандашом дерево или кустарник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132332" cy="6994526"/>
          </a:xfrm>
          <a:prstGeom prst="rect">
            <a:avLst/>
          </a:prstGeom>
          <a:noFill/>
        </p:spPr>
      </p:pic>
      <p:pic>
        <p:nvPicPr>
          <p:cNvPr id="18435" name="Picture 3" descr="F:\фотоальбом\DCIM\110___12\IMG_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"/>
            <a:ext cx="5283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66800" y="5028126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сугробы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132332" cy="6858000"/>
          </a:xfrm>
          <a:prstGeom prst="rect">
            <a:avLst/>
          </a:prstGeom>
          <a:noFill/>
        </p:spPr>
      </p:pic>
      <p:pic>
        <p:nvPicPr>
          <p:cNvPr id="17411" name="Picture 3" descr="F:\фотоальбом\DCIM\110___12\IMG_0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57200"/>
            <a:ext cx="54356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95400" y="4801314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Наносим клей по контуру рисунка тонкими линиями.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1442"/>
            <a:ext cx="9212661" cy="6746558"/>
          </a:xfrm>
          <a:prstGeom prst="rect">
            <a:avLst/>
          </a:prstGeom>
          <a:noFill/>
        </p:spPr>
      </p:pic>
      <p:pic>
        <p:nvPicPr>
          <p:cNvPr id="16387" name="Picture 3" descr="F:\фотоальбом\DCIM\110___12\IMG_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00" y="400050"/>
            <a:ext cx="5359400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9600" y="4801314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Прорисовываем клеем снежинки, сугробы.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g-fotki.yandex.ru/get/5412/102699435.408/0_72e9a_aa95e58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  <p:pic>
        <p:nvPicPr>
          <p:cNvPr id="15363" name="Picture 3" descr="F:\фотоальбом\DCIM\110___12\IMG_0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09600"/>
            <a:ext cx="58928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50292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Обильно посыпаем наш рисунок сухой манной крупой, уделяя внимание покрытые клеем участки.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2015-12-17T00:55:16Z</dcterms:created>
  <dcterms:modified xsi:type="dcterms:W3CDTF">2015-12-22T05:14:30Z</dcterms:modified>
</cp:coreProperties>
</file>