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54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70-715D-4C70-90A3-D6EE2A2A0022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AB8-667C-4EB7-8959-C9788BCBA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70-715D-4C70-90A3-D6EE2A2A0022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AB8-667C-4EB7-8959-C9788BCBA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70-715D-4C70-90A3-D6EE2A2A0022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AB8-667C-4EB7-8959-C9788BCBA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70-715D-4C70-90A3-D6EE2A2A0022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AB8-667C-4EB7-8959-C9788BCBA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70-715D-4C70-90A3-D6EE2A2A0022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AB8-667C-4EB7-8959-C9788BCBA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70-715D-4C70-90A3-D6EE2A2A0022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AB8-667C-4EB7-8959-C9788BCBA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70-715D-4C70-90A3-D6EE2A2A0022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AB8-667C-4EB7-8959-C9788BCBA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70-715D-4C70-90A3-D6EE2A2A0022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AB8-667C-4EB7-8959-C9788BCBA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70-715D-4C70-90A3-D6EE2A2A0022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AB8-667C-4EB7-8959-C9788BCBA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70-715D-4C70-90A3-D6EE2A2A0022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AB8-667C-4EB7-8959-C9788BCBA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70-715D-4C70-90A3-D6EE2A2A0022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9AB8-667C-4EB7-8959-C9788BCBA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ADF70-715D-4C70-90A3-D6EE2A2A0022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29AB8-667C-4EB7-8959-C9788BCBA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ru/&#1088;&#1086;&#1078;&#1076;&#1077;&#1089;&#1090;&#1074;&#1077;&#1085;&#1089;&#1082;&#1072;&#1103;-&#1077;&#1083;&#1082;&#1072;-&#1077;&#1083;&#1100;-&#1075;&#1086;&#1083;&#1091;&#1073;&#1072;&#1103;-230537" TargetMode="External"/><Relationship Id="rId2" Type="http://schemas.openxmlformats.org/officeDocument/2006/relationships/hyperlink" Target="https://pixabay.com/ru/&#1089;&#1085;&#1077;&#1075;&#1080;&#1088;&#1100;-&#1075;&#1080;&#1084;&#1087;&#1077;&#1083;&#1100;-&#1087;&#1090;&#1080;&#1094;&#1072;-&#1082;&#1088;&#1086;&#1074;&#1080;-fink-28083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ru/&#1072;&#1083;&#1100;&#1087;&#1099;-&#1075;&#1086;&#1088;&#1099;-&#1079;&#1080;&#1084;&#1072;-&#1087;&#1072;&#1085;&#1086;&#1088;&#1072;&#1084;&#1072;-&#1089;&#1085;&#1077;&#1075;-&#1083;&#1099;&#1078;-938782" TargetMode="External"/><Relationship Id="rId4" Type="http://schemas.openxmlformats.org/officeDocument/2006/relationships/hyperlink" Target="https://pixabay.com/ru/&#1079;&#1080;&#1084;&#1086;&#1081;-&#1087;&#1077;&#1081;&#1079;&#1072;&#1078;-&#1089;&#1085;&#1077;&#1075;-&#1093;&#1086;&#1083;&#1086;&#1076;&#1085;&#1099;&#1081;-&#1079;&#1080;&#1084;&#1085;&#1080;&#1081;-225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37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Зимушка – зима</a:t>
            </a:r>
            <a:br>
              <a:rPr lang="ru-RU" b="1" i="1" dirty="0" smtClean="0">
                <a:solidFill>
                  <a:srgbClr val="0037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b="1" i="1" dirty="0" smtClean="0">
                <a:solidFill>
                  <a:srgbClr val="0037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в гости к нам пришла</a:t>
            </a:r>
            <a:endParaRPr lang="ru-RU" b="1" i="1" dirty="0">
              <a:solidFill>
                <a:srgbClr val="0037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bullfinch-280830_1280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2844" y="357166"/>
            <a:ext cx="2747963" cy="1789113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hristmas-tree-230537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10" y="3321843"/>
            <a:ext cx="2643190" cy="3536157"/>
          </a:xfrm>
          <a:prstGeom prst="snip2DiagRect">
            <a:avLst/>
          </a:prstGeom>
          <a:ln>
            <a:solidFill>
              <a:schemeClr val="tx1"/>
            </a:solidFill>
            <a:prstDash val="sysDash"/>
          </a:ln>
          <a:effectLst>
            <a:softEdge rad="317500"/>
          </a:effectLst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Содержимое 15" descr="tyrol-69661_960_7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4357694"/>
            <a:ext cx="4038600" cy="2267506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16" descr="winter-911821_19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214422"/>
            <a:ext cx="4038600" cy="2087431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hlinkClick r:id="rId2"/>
              </a:rPr>
              <a:t>https://pixabay.com/ru/</a:t>
            </a:r>
            <a:r>
              <a:rPr lang="ru-RU" sz="2400" dirty="0" err="1" smtClean="0">
                <a:hlinkClick r:id="rId2"/>
              </a:rPr>
              <a:t>снегирь-гимпель-птица-крови</a:t>
            </a:r>
            <a:r>
              <a:rPr lang="ru-RU" sz="2400" dirty="0" smtClean="0">
                <a:hlinkClick r:id="rId2"/>
              </a:rPr>
              <a:t>-</a:t>
            </a:r>
            <a:r>
              <a:rPr lang="en-US" sz="2400" dirty="0" smtClean="0">
                <a:hlinkClick r:id="rId2"/>
              </a:rPr>
              <a:t>fink-280830</a:t>
            </a:r>
            <a:endParaRPr lang="ru-RU" sz="2400" dirty="0" smtClean="0"/>
          </a:p>
          <a:p>
            <a:r>
              <a:rPr lang="en-US" sz="2400" dirty="0" smtClean="0">
                <a:hlinkClick r:id="rId3"/>
              </a:rPr>
              <a:t>https://pixabay.com/ru/</a:t>
            </a:r>
            <a:r>
              <a:rPr lang="ru-RU" sz="2400" dirty="0" smtClean="0">
                <a:hlinkClick r:id="rId3"/>
              </a:rPr>
              <a:t>рождественская-елка-ель-голубая-230537</a:t>
            </a:r>
            <a:endParaRPr lang="ru-RU" sz="2400" dirty="0" smtClean="0"/>
          </a:p>
          <a:p>
            <a:r>
              <a:rPr lang="en-US" sz="2400" dirty="0" smtClean="0">
                <a:hlinkClick r:id="rId4"/>
              </a:rPr>
              <a:t>https://pixabay.com/ru/</a:t>
            </a:r>
            <a:r>
              <a:rPr lang="ru-RU" sz="2400" dirty="0" smtClean="0">
                <a:hlinkClick r:id="rId4"/>
              </a:rPr>
              <a:t>зимой-пейзаж-снег-холодный-зимний-22506</a:t>
            </a:r>
            <a:endParaRPr lang="ru-RU" sz="2400" dirty="0" smtClean="0"/>
          </a:p>
          <a:p>
            <a:r>
              <a:rPr lang="en-US" sz="2400" dirty="0" smtClean="0">
                <a:hlinkClick r:id="rId5"/>
              </a:rPr>
              <a:t>https://pixabay.com/ru/</a:t>
            </a:r>
            <a:r>
              <a:rPr lang="ru-RU" sz="2400" dirty="0" smtClean="0">
                <a:hlinkClick r:id="rId5"/>
              </a:rPr>
              <a:t>альпы-горы-зима-панорама-снег-лыж-938782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Зимушка – зима в гости к нам пришла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Зимушка – зима в гости к нам пришла</dc:title>
  <dc:creator>User</dc:creator>
  <cp:lastModifiedBy>admin</cp:lastModifiedBy>
  <cp:revision>8</cp:revision>
  <dcterms:created xsi:type="dcterms:W3CDTF">2015-12-20T14:59:49Z</dcterms:created>
  <dcterms:modified xsi:type="dcterms:W3CDTF">2015-12-21T06:19:35Z</dcterms:modified>
</cp:coreProperties>
</file>