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29745-671E-4316-8C70-A5C56B672D5E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ADA78-C836-48BA-886A-4BD2F3F23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0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928794" y="5857892"/>
            <a:ext cx="70674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https://pixabay.com/ru/</a:t>
            </a:r>
            <a:r>
              <a:rPr lang="ru-RU" sz="1600" dirty="0" smtClean="0"/>
              <a:t>примечания-мелодия-звук-свист-бар-153132/</a:t>
            </a:r>
            <a:br>
              <a:rPr lang="ru-RU" sz="1600" dirty="0" smtClean="0"/>
            </a:br>
            <a:r>
              <a:rPr lang="en-US" sz="1600" dirty="0" smtClean="0"/>
              <a:t>https://pixabay.com/ru/</a:t>
            </a:r>
            <a:r>
              <a:rPr lang="ru-RU" sz="1600" dirty="0" smtClean="0"/>
              <a:t>ключ-</a:t>
            </a:r>
            <a:r>
              <a:rPr lang="en-US" sz="1600" dirty="0" err="1" smtClean="0"/>
              <a:t>trebble</a:t>
            </a:r>
            <a:r>
              <a:rPr lang="en-US" sz="1600" dirty="0" smtClean="0"/>
              <a:t>-</a:t>
            </a:r>
            <a:r>
              <a:rPr lang="ru-RU" sz="1600" dirty="0" smtClean="0"/>
              <a:t>синий-музыка-303709/</a:t>
            </a:r>
            <a:br>
              <a:rPr lang="ru-RU" sz="1600" dirty="0" smtClean="0"/>
            </a:br>
            <a:r>
              <a:rPr lang="en-US" sz="1600" dirty="0" smtClean="0"/>
              <a:t>https://pixabay.com/ru/</a:t>
            </a:r>
            <a:r>
              <a:rPr lang="ru-RU" sz="1600" dirty="0" smtClean="0"/>
              <a:t>набор-иконок-музыкальные-инструменты-736452</a:t>
            </a:r>
            <a:r>
              <a:rPr lang="ru-RU" dirty="0" smtClean="0"/>
              <a:t>/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img3.gi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82" y="285728"/>
            <a:ext cx="466725" cy="1333500"/>
          </a:xfrm>
          <a:prstGeom prst="rect">
            <a:avLst/>
          </a:prstGeom>
        </p:spPr>
      </p:pic>
      <p:pic>
        <p:nvPicPr>
          <p:cNvPr id="8" name="Рисунок 7" descr="209706900004f02588a98ff607219fe2ac548d639d.gif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" y="4857760"/>
            <a:ext cx="2005972" cy="2000240"/>
          </a:xfrm>
          <a:prstGeom prst="rect">
            <a:avLst/>
          </a:prstGeom>
        </p:spPr>
      </p:pic>
      <p:pic>
        <p:nvPicPr>
          <p:cNvPr id="10" name="Рисунок 9" descr="music-159868_960_720.png"/>
          <p:cNvPicPr>
            <a:picLocks noChangeAspect="1"/>
          </p:cNvPicPr>
          <p:nvPr userDrawn="1"/>
        </p:nvPicPr>
        <p:blipFill>
          <a:blip r:embed="rId6">
            <a:lum contrast="-20000"/>
          </a:blip>
          <a:stretch>
            <a:fillRect/>
          </a:stretch>
        </p:blipFill>
        <p:spPr>
          <a:xfrm rot="584118">
            <a:off x="1935123" y="-1549830"/>
            <a:ext cx="9597073" cy="84966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11</cp:revision>
  <dcterms:created xsi:type="dcterms:W3CDTF">2015-12-13T14:09:00Z</dcterms:created>
  <dcterms:modified xsi:type="dcterms:W3CDTF">2015-12-13T17:04:57Z</dcterms:modified>
</cp:coreProperties>
</file>