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ru/&#1087;&#1080;&#1072;&#1085;&#1080;&#1085;&#1086;-&#1082;&#1083;&#1072;&#1074;&#1080;&#1072;&#1090;&#1091;&#1088;&#1072;-&#1084;&#1091;&#1079;&#1099;&#1082;&#1072;-62318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ru/&#1085;&#1086;&#1090;&#1099;-&#1088;&#1091;&#1082;&#1086;&#1087;&#1080;&#1089;&#1100;-&#1089;&#1090;&#1072;&#1088;&#1086;&#1077;-&#1074;&#1088;&#1077;&#1084;&#1103;-&#1088;&#1086;&#1084;&#1072;&#1085;-94479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8600" y="2132856"/>
            <a:ext cx="11053873" cy="2090663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a_BodoniNovaNr" pitchFamily="18" charset="-52"/>
              </a:rPr>
              <a:t>Композиторы</a:t>
            </a:r>
            <a:endParaRPr lang="ru-RU" sz="9600" dirty="0">
              <a:latin typeface="a_BodoniNovaNr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5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77" y="0"/>
            <a:ext cx="102549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композиторы: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Полное имя</a:t>
            </a:r>
          </a:p>
          <a:p>
            <a:r>
              <a:rPr lang="ru-RU" dirty="0" smtClean="0"/>
              <a:t>Полное имя</a:t>
            </a:r>
          </a:p>
          <a:p>
            <a:r>
              <a:rPr lang="ru-RU" dirty="0" smtClean="0"/>
              <a:t>Полное имя</a:t>
            </a:r>
          </a:p>
        </p:txBody>
      </p:sp>
    </p:spTree>
    <p:extLst>
      <p:ext uri="{BB962C8B-B14F-4D97-AF65-F5344CB8AC3E}">
        <p14:creationId xmlns:p14="http://schemas.microsoft.com/office/powerpoint/2010/main" val="1238782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77" y="0"/>
            <a:ext cx="102549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Имя композитора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484784"/>
            <a:ext cx="476287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628799"/>
            <a:ext cx="2883308" cy="4136623"/>
          </a:xfrm>
          <a:prstGeom prst="rect">
            <a:avLst/>
          </a:prstGeom>
        </p:spPr>
      </p:pic>
      <p:pic>
        <p:nvPicPr>
          <p:cNvPr id="6" name="П. И. Чайковский - Балет Щелкунчик Act II, Tableau 3, Pas de deux, c. Variation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6021288"/>
            <a:ext cx="484820" cy="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04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77" y="0"/>
            <a:ext cx="102549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Популярные произведения: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39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Название</a:t>
            </a:r>
          </a:p>
          <a:p>
            <a:r>
              <a:rPr lang="ru-RU" dirty="0" smtClean="0"/>
              <a:t>Название</a:t>
            </a:r>
          </a:p>
          <a:p>
            <a:r>
              <a:rPr lang="ru-RU" dirty="0" smtClean="0"/>
              <a:t>Название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747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77" y="0"/>
            <a:ext cx="102549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https://pixabay.com/ru/</a:t>
            </a:r>
            <a:r>
              <a:rPr lang="ru-RU" dirty="0" smtClean="0">
                <a:hlinkClick r:id="rId3"/>
              </a:rPr>
              <a:t>пианино-клавиатура-музыка-623189/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https://pixabay.com/ru/</a:t>
            </a:r>
            <a:r>
              <a:rPr lang="ru-RU" dirty="0">
                <a:hlinkClick r:id="rId4"/>
              </a:rPr>
              <a:t>ноты-рукопись-старое-время-роман-944796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78432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31</Words>
  <Application>Microsoft Office PowerPoint</Application>
  <PresentationFormat>Экран (4:3)</PresentationFormat>
  <Paragraphs>14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Композиторы</vt:lpstr>
      <vt:lpstr>Известные композиторы:</vt:lpstr>
      <vt:lpstr>Имя композитора</vt:lpstr>
      <vt:lpstr>Популярные произведения: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Композиторы</dc:title>
  <dc:creator>Андрей</dc:creator>
  <cp:lastModifiedBy>admin</cp:lastModifiedBy>
  <cp:revision>9</cp:revision>
  <dcterms:created xsi:type="dcterms:W3CDTF">2015-12-12T11:24:49Z</dcterms:created>
  <dcterms:modified xsi:type="dcterms:W3CDTF">2015-12-13T12:42:32Z</dcterms:modified>
</cp:coreProperties>
</file>