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6" autoAdjust="0"/>
  </p:normalViewPr>
  <p:slideViewPr>
    <p:cSldViewPr>
      <p:cViewPr>
        <p:scale>
          <a:sx n="116" d="100"/>
          <a:sy n="116" d="100"/>
        </p:scale>
        <p:origin x="-150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8F474-C0B0-49D6-9445-E9609396F7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EC3C-B55D-4D06-840C-B06304AB2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FE01-F147-4A40-B1CF-013C874897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76643-4386-4360-8E51-297DD90E98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F5BBB-CD20-4F37-BFF7-95B4048420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0E51-B4CA-44D0-87EB-67C2326DDF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0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B5CDF-6E3D-4450-9A8D-AF40140382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68D36-EF9B-4AD6-A31D-C7915E327D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1BAA9-4517-445F-B16E-AFF53977EA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1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999F-093C-44F0-9B13-08DA92426F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E58D-F618-4E40-BA90-A9038F4951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6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06AB0B-C24E-4FFA-926F-3394AFF1153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470025"/>
          </a:xfrm>
        </p:spPr>
        <p:txBody>
          <a:bodyPr/>
          <a:lstStyle/>
          <a:p>
            <a:pPr algn="l"/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Использование нетрадиционных художественных инструментов </a:t>
            </a:r>
            <a:br>
              <a:rPr lang="ru-RU" sz="32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(тычок и печать) для передачи образа </a:t>
            </a:r>
            <a:br>
              <a:rPr lang="ru-RU" sz="32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в рисунках детей дошкольного</a:t>
            </a:r>
            <a:br>
              <a:rPr lang="ru-RU" sz="32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возраста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797425"/>
            <a:ext cx="6400800" cy="1752600"/>
          </a:xfrm>
        </p:spPr>
        <p:txBody>
          <a:bodyPr/>
          <a:lstStyle/>
          <a:p>
            <a:pPr algn="l"/>
            <a:r>
              <a:rPr lang="ru-RU" sz="2000">
                <a:latin typeface="Times New Roman" pitchFamily="18" charset="0"/>
              </a:rPr>
              <a:t>Щербинина Оксана Викторовна, </a:t>
            </a:r>
          </a:p>
          <a:p>
            <a:pPr algn="l"/>
            <a:r>
              <a:rPr lang="ru-RU" sz="2000">
                <a:latin typeface="Times New Roman" pitchFamily="18" charset="0"/>
              </a:rPr>
              <a:t>воспитатель МАДОУ «Детский сад № 187»,</a:t>
            </a:r>
          </a:p>
          <a:p>
            <a:pPr algn="l"/>
            <a:r>
              <a:rPr lang="ru-RU" sz="2000">
                <a:latin typeface="Times New Roman" pitchFamily="18" charset="0"/>
              </a:rPr>
              <a:t>первая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latin typeface="Times New Roman" pitchFamily="18" charset="0"/>
              </a:rPr>
              <a:t>Использование тычка и печати для передачи образа в свободной изодеятельности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детей.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r7VEuxVP6w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6480175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9TdWN9XB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6337300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USEch7VcN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687763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Результаты: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tx1"/>
                </a:solidFill>
                <a:latin typeface="Times New Roman" pitchFamily="18" charset="0"/>
              </a:rPr>
              <a:t>Дети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>
                <a:latin typeface="Times New Roman" pitchFamily="18" charset="0"/>
              </a:rPr>
              <a:t>Не боятся рисовать.</a:t>
            </a:r>
          </a:p>
          <a:p>
            <a:r>
              <a:rPr lang="ru-RU" sz="2000">
                <a:latin typeface="Times New Roman" pitchFamily="18" charset="0"/>
              </a:rPr>
              <a:t>Свободно используют для создания образа в рисунке данные художественные инструменты.</a:t>
            </a:r>
          </a:p>
          <a:p>
            <a:r>
              <a:rPr lang="ru-RU" sz="2000">
                <a:latin typeface="Times New Roman" pitchFamily="18" charset="0"/>
              </a:rPr>
              <a:t>Обогащают и дополняют свой рисунок.</a:t>
            </a:r>
          </a:p>
          <a:p>
            <a:r>
              <a:rPr lang="ru-RU" sz="2000">
                <a:latin typeface="Times New Roman" pitchFamily="18" charset="0"/>
              </a:rPr>
              <a:t>Используют эти инструменты в свободной изодеятельности дома, т.к. был проведен мастер-класс для родителей по изготовлению тычка и печати.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 чём польза рисования для детей? 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79388" y="1636713"/>
            <a:ext cx="28432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способствует многостороннему развитию ребёнка 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555875" y="3284538"/>
            <a:ext cx="33131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дает толчок к росту творческих и аналитических способностей 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787900" y="177323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улучшает память и мелкую моторику 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79388" y="4797425"/>
            <a:ext cx="30972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расширяет словарный запас, развивает мышление 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643438" y="4797425"/>
            <a:ext cx="3960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помогает научиться концентрироваться на задаче, стать более усидчивым.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2" grpId="0"/>
      <p:bldP spid="14353" grpId="0"/>
      <p:bldP spid="14354" grpId="0"/>
      <p:bldP spid="14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Актуальность: </a:t>
            </a:r>
            <a:br>
              <a:rPr lang="ru-RU" sz="20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Поэтому очень важно развивать у детей желание заниматься ИЗО деятельностью. Повышать качество выполнения работ у детей.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Задачи: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 Развитие творческого потенциала, художественного мышления ребенка.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 Расширение выразительных возможностей детей с помощью новых способов выражения.</a:t>
            </a:r>
            <a:r>
              <a:rPr lang="ru-RU"/>
              <a:t>  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Развитие  умения детей передавать образ ,используя нетрадиционные художественные инструменты.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Расширение художественного опыта детей.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latin typeface="Times New Roman" pitchFamily="18" charset="0"/>
              </a:rPr>
              <a:t>Для рисования тычком и печатью удобно использовать пластмассовые подложки и гуашь!!!</a:t>
            </a:r>
          </a:p>
        </p:txBody>
      </p:sp>
      <p:pic>
        <p:nvPicPr>
          <p:cNvPr id="8197" name="Picture 5" descr="A2OxYzk079w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1600200"/>
            <a:ext cx="80565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>
                <a:latin typeface="Times New Roman" pitchFamily="18" charset="0"/>
              </a:rPr>
              <a:t>Тычок –</a:t>
            </a:r>
            <a:r>
              <a:rPr lang="ru-RU" sz="2000">
                <a:latin typeface="Times New Roman" pitchFamily="18" charset="0"/>
              </a:rPr>
              <a:t> художественный инструмент.</a:t>
            </a:r>
            <a:r>
              <a:rPr lang="en-US" sz="2000">
                <a:latin typeface="Times New Roman" pitchFamily="18" charset="0"/>
              </a:rPr>
              <a:t/>
            </a: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Изготовлен из пластмассовой катушки ниток и поролона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4104" name="Picture 8" descr="zkztQlLemqw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1600200"/>
            <a:ext cx="4965700" cy="278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 descr="NBE4UAwqT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06825"/>
            <a:ext cx="47529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Правило: при рисовании тычок надо держать перпендикулярно потолку!!! (тычок «смотрит» на потолок)</a:t>
            </a:r>
          </a:p>
        </p:txBody>
      </p:sp>
      <p:pic>
        <p:nvPicPr>
          <p:cNvPr id="5124" name="Picture 4" descr="SsIQLipLeLU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1600200"/>
            <a:ext cx="80565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dlJd1h3rls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5976937" cy="335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 descr="zMmuN9mEg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6048375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Hmn0iHGn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5338"/>
            <a:ext cx="59055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>
                <a:latin typeface="Times New Roman" pitchFamily="18" charset="0"/>
              </a:rPr>
              <a:t>Печать-</a:t>
            </a:r>
            <a:r>
              <a:rPr lang="ru-RU" sz="2000">
                <a:latin typeface="Times New Roman" pitchFamily="18" charset="0"/>
              </a:rPr>
              <a:t> художественный инструмент.</a:t>
            </a:r>
            <a:r>
              <a:rPr lang="en-US" sz="2000">
                <a:latin typeface="Times New Roman" pitchFamily="18" charset="0"/>
              </a:rPr>
              <a:t/>
            </a: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Изготовлена из изопрена (остатки от мягкого паззла), проволоки, пуговицы на ножке.</a:t>
            </a:r>
          </a:p>
        </p:txBody>
      </p:sp>
      <p:pic>
        <p:nvPicPr>
          <p:cNvPr id="9220" name="Picture 4" descr="Изображение 06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4392613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Fs7E2xIEzB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5148263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Изображение 09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6335713" cy="475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-VA7rKBbg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63800"/>
            <a:ext cx="735965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Оформление по умолчанию</vt:lpstr>
      <vt:lpstr>Использование нетрадиционных художественных инструментов  (тычок и печать) для передачи образа  в рисунках детей дошкольного возраста</vt:lpstr>
      <vt:lpstr>В чём польза рисования для детей? </vt:lpstr>
      <vt:lpstr>Актуальность:  Поэтому очень важно развивать у детей желание заниматься ИЗО деятельностью. Повышать качество выполнения работ у детей.</vt:lpstr>
      <vt:lpstr>Для рисования тычком и печатью удобно использовать пластмассовые подложки и гуашь!!!</vt:lpstr>
      <vt:lpstr>Тычок – художественный инструмент. Изготовлен из пластмассовой катушки ниток и поролона</vt:lpstr>
      <vt:lpstr>Правило: при рисовании тычок надо держать перпендикулярно потолку!!! (тычок «смотрит» на потолок)</vt:lpstr>
      <vt:lpstr>Презентация PowerPoint</vt:lpstr>
      <vt:lpstr>Печать- художественный инструмент. Изготовлена из изопрена (остатки от мягкого паззла), проволоки, пуговицы на ножке.</vt:lpstr>
      <vt:lpstr>Презентация PowerPoint</vt:lpstr>
      <vt:lpstr>Использование тычка и печати для передачи образа в свободной изодеятельности детей.</vt:lpstr>
      <vt:lpstr>Результаты: Дети</vt:lpstr>
    </vt:vector>
  </TitlesOfParts>
  <Company>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изоматериалов для передачи художественного  образа</dc:title>
  <dc:creator>IG-79</dc:creator>
  <cp:lastModifiedBy>admin</cp:lastModifiedBy>
  <cp:revision>23</cp:revision>
  <dcterms:created xsi:type="dcterms:W3CDTF">2015-03-27T03:27:14Z</dcterms:created>
  <dcterms:modified xsi:type="dcterms:W3CDTF">2015-12-13T10:37:47Z</dcterms:modified>
</cp:coreProperties>
</file>