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4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1323439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Зимушка - зима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57224" y="285728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снежный-шар-</a:t>
            </a:r>
            <a:r>
              <a:rPr lang="en-US" dirty="0" err="1" smtClean="0"/>
              <a:t>waterglobe</a:t>
            </a:r>
            <a:r>
              <a:rPr lang="en-US" dirty="0" smtClean="0"/>
              <a:t>-</a:t>
            </a:r>
            <a:r>
              <a:rPr lang="ru-RU" dirty="0" smtClean="0"/>
              <a:t>метель-160725/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71435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снегопад-зима-снег-снежинки-хлопья-201496/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142984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снежный-человек-зимой-колпачок-592022/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571612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https://pixabay.com/ru/</a:t>
            </a:r>
            <a:r>
              <a:rPr lang="ru-RU" dirty="0" smtClean="0"/>
              <a:t>замороженные-ягоды-красный-фрукты-201495/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</cp:revision>
  <dcterms:created xsi:type="dcterms:W3CDTF">2015-12-03T12:24:19Z</dcterms:created>
  <dcterms:modified xsi:type="dcterms:W3CDTF">2015-12-04T06:51:25Z</dcterms:modified>
</cp:coreProperties>
</file>