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05B9-AC73-4BF0-A784-A172C8D4343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1D4A-A071-4AAC-B594-4E93E1BC2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tatic/uploads/photo/2015/11/04/10/09/gold-1022229__180.jpg" TargetMode="External"/><Relationship Id="rId13" Type="http://schemas.openxmlformats.org/officeDocument/2006/relationships/hyperlink" Target="https://pixabay.com/static/uploads/photo/2013/05/14/18/25/frog-111179_640.jpg" TargetMode="External"/><Relationship Id="rId3" Type="http://schemas.openxmlformats.org/officeDocument/2006/relationships/hyperlink" Target="https://pixabay.com/static/uploads/photo/2012/10/23/18/53/bird-62696__180.jpg" TargetMode="External"/><Relationship Id="rId7" Type="http://schemas.openxmlformats.org/officeDocument/2006/relationships/hyperlink" Target="https://pixabay.com/static/uploads/photo/2014/08/21/10/52/canker-423250_640.jpg" TargetMode="External"/><Relationship Id="rId12" Type="http://schemas.openxmlformats.org/officeDocument/2006/relationships/hyperlink" Target="https://pixabay.com/static/uploads/photo/2014/01/14/18/31/nile-crocodile-245013_640.jpg" TargetMode="External"/><Relationship Id="rId17" Type="http://schemas.openxmlformats.org/officeDocument/2006/relationships/hyperlink" Target="https://pixabay.com/static/uploads/photo/2013/08/25/09/57/worm-175567__180.jpg" TargetMode="External"/><Relationship Id="rId2" Type="http://schemas.openxmlformats.org/officeDocument/2006/relationships/hyperlink" Target="https://pixabay.com/static/uploads/photo/2013/11/01/11/13/dolphin-203875__180.jpg" TargetMode="External"/><Relationship Id="rId16" Type="http://schemas.openxmlformats.org/officeDocument/2006/relationships/hyperlink" Target="https://pixabay.com/static/uploads/photo/2012/10/25/23/34/tarantula-62870_6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static/uploads/photo/2014/09/19/19/18/sea-urchins-452921_640.jpg" TargetMode="External"/><Relationship Id="rId11" Type="http://schemas.openxmlformats.org/officeDocument/2006/relationships/hyperlink" Target="https://pixabay.com/static/uploads/photo/2013/10/23/12/00/shell-199712_640.jpg" TargetMode="External"/><Relationship Id="rId5" Type="http://schemas.openxmlformats.org/officeDocument/2006/relationships/hyperlink" Target="https://pixabay.com/static/uploads/photo/2014/11/20/02/46/spider-538572_640.jpg" TargetMode="External"/><Relationship Id="rId15" Type="http://schemas.openxmlformats.org/officeDocument/2006/relationships/hyperlink" Target="https://pixabay.com/static/uploads/photo/2014/12/09/18/17/insects-562187_640.jpg" TargetMode="External"/><Relationship Id="rId10" Type="http://schemas.openxmlformats.org/officeDocument/2006/relationships/hyperlink" Target="https://pixabay.com/static/uploads/photo/2013/10/25/19/01/animal-200823__180.jpg" TargetMode="External"/><Relationship Id="rId4" Type="http://schemas.openxmlformats.org/officeDocument/2006/relationships/hyperlink" Target="https://pixabay.com/static/uploads/photo/2015/11/02/21/16/lynx-1019069__340.jpg" TargetMode="External"/><Relationship Id="rId9" Type="http://schemas.openxmlformats.org/officeDocument/2006/relationships/hyperlink" Target="https://pixabay.com/static/uploads/photo/2015/10/26/01/07/snow-leopard-1006542__340.jpg" TargetMode="External"/><Relationship Id="rId14" Type="http://schemas.openxmlformats.org/officeDocument/2006/relationships/hyperlink" Target="https://pixabay.com/static/uploads/photo/2015/01/19/17/03/starfish-604234__18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blue-976104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0" name="Picture 16" descr="C:\Users\1\Desktop\bird-62696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6043"/>
            <a:ext cx="3000396" cy="1997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1" name="Picture 17" descr="C:\Users\1\Desktop\spider-538572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12"/>
            <a:ext cx="2952760" cy="2214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2" name="Picture 18" descr="C:\Users\1\Desktop\lynx-1019069_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3221919" cy="21294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3" name="Picture 19" descr="C:\Users\1\Desktop\dolphin-203875_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71414"/>
            <a:ext cx="3143272" cy="2092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4" name="Picture 20" descr="C:\Users\1\Desktop\sea-urchins-452921_6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607727"/>
            <a:ext cx="3000364" cy="22502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56" y="2673355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РАЗНООБРАЗИЕ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4429124" y="0"/>
            <a:ext cx="4357718" cy="264320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630" y="64295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Земноводные</a:t>
            </a:r>
            <a:endParaRPr lang="ru-RU" sz="36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571876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3571876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285720" y="214290"/>
            <a:ext cx="4572032" cy="300039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1142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Пресмыкающиеся, </a:t>
            </a:r>
            <a:br>
              <a:rPr lang="ru-RU" sz="3600" i="1" dirty="0" smtClean="0"/>
            </a:br>
            <a:r>
              <a:rPr lang="ru-RU" sz="3600" i="1" dirty="0"/>
              <a:t>и</a:t>
            </a:r>
            <a:r>
              <a:rPr lang="ru-RU" sz="3600" i="1" dirty="0" smtClean="0"/>
              <a:t>ли рептилии</a:t>
            </a:r>
            <a:endParaRPr lang="ru-RU" sz="36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28604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3500438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85720" y="714356"/>
            <a:ext cx="3929090" cy="250033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71650" y="128586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Иглокожие</a:t>
            </a:r>
            <a:endParaRPr lang="ru-RU" sz="3600" i="1" dirty="0"/>
          </a:p>
        </p:txBody>
      </p:sp>
      <p:sp>
        <p:nvSpPr>
          <p:cNvPr id="6" name="Овал 5"/>
          <p:cNvSpPr/>
          <p:nvPr/>
        </p:nvSpPr>
        <p:spPr>
          <a:xfrm>
            <a:off x="4357686" y="357166"/>
            <a:ext cx="4200548" cy="32004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2976" y="3357562"/>
            <a:ext cx="4629176" cy="32004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428860" y="4214794"/>
            <a:ext cx="4214842" cy="264320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478629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Ракообразные</a:t>
            </a:r>
            <a:endParaRPr lang="ru-RU" sz="36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28604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28604"/>
            <a:ext cx="3714776" cy="292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428860" y="4643446"/>
            <a:ext cx="3643338" cy="221455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7208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Черви</a:t>
            </a:r>
            <a:endParaRPr lang="ru-RU" sz="3600" i="1" dirty="0"/>
          </a:p>
        </p:txBody>
      </p:sp>
      <p:sp>
        <p:nvSpPr>
          <p:cNvPr id="5" name="Овал 4"/>
          <p:cNvSpPr/>
          <p:nvPr/>
        </p:nvSpPr>
        <p:spPr>
          <a:xfrm>
            <a:off x="357158" y="214290"/>
            <a:ext cx="2928958" cy="23574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1643050"/>
            <a:ext cx="2928958" cy="23574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3286124"/>
            <a:ext cx="2928958" cy="23574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hlinkClick r:id="rId2"/>
              </a:rPr>
              <a:t>https://pixabay.com/static/uploads/photo/2013/11/01/11/13/dolphin-203875__180.jpg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https://pixabay.com/static/uploads/photo/2012/10/23/18/53/bird-62696__180.jpg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https://pixabay.com/static/uploads/photo/2015/11/02/21/16/lynx-1019069__340.jpg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https://pixabay.com/static/uploads/photo/2014/11/20/02/46/spider-538572_640.jpg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https://pixabay.com/static/uploads/photo/2014/09/19/19/18/sea-urchins-452921_640.jpg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https://pixabay.com/static/uploads/photo/2014/08/21/10/52/canker-423250_640.jpg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https://pixabay.com/static/uploads/photo/2015/11/04/10/09/gold-1022229__180.jpg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https://pixabay.com/static/uploads/photo/2015/10/26/01/07/snow-leopard-1006542__340.jpg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https://pixabay.com/static/uploads/photo/2013/10/25/19/01/animal-200823__180.jpg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https://pixabay.com/static/uploads/photo/2013/10/23/12/00/shell-199712_640.jpg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https://pixabay.com/static/uploads/photo/2014/01/14/18/31/nile-crocodile-245013_640.jpg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https://pixabay.com/static/uploads/photo/2013/05/14/18/25/frog-111179_640.jpg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https://pixabay.com/static/uploads/photo/2015/01/19/17/03/starfish-604234__180.jpg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https://pixabay.com/static/uploads/photo/2014/12/09/18/17/insects-562187_640.jpg</a:t>
            </a:r>
            <a:endParaRPr lang="ru-RU" sz="1600" dirty="0" smtClean="0"/>
          </a:p>
          <a:p>
            <a:r>
              <a:rPr lang="en-US" sz="1600" dirty="0" smtClean="0">
                <a:hlinkClick r:id="rId16"/>
              </a:rPr>
              <a:t>https://pixabay.com/static/uploads/photo/2012/10/25/23/34/tarantula-62870_640.jpg</a:t>
            </a:r>
            <a:endParaRPr lang="ru-RU" sz="1600" dirty="0" smtClean="0"/>
          </a:p>
          <a:p>
            <a:r>
              <a:rPr lang="en-US" sz="1600" dirty="0" smtClean="0">
                <a:hlinkClick r:id="rId17"/>
              </a:rPr>
              <a:t>https://pixabay.com/static/uploads/photo/2013/08/25/09/57/worm-175567__180.jpg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9286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Группы животных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000108"/>
            <a:ext cx="3543296" cy="614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Пункт 1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" name="Picture 10" descr="C:\Users\1\Desktop\gold-102222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776219"/>
            <a:ext cx="1928825" cy="1224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C:\Users\1\Desktop\snow-leopard-1006542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15" y="3000372"/>
            <a:ext cx="1931845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C:\Users\1\Desktop\animal-200823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21" y="4214818"/>
            <a:ext cx="1952639" cy="1464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2500298" y="3357562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3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00298" y="2214554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2</a:t>
            </a:r>
          </a:p>
        </p:txBody>
      </p:sp>
      <p:pic>
        <p:nvPicPr>
          <p:cNvPr id="22" name="Picture 12" descr="C:\Users\1\Desktop\shell-199712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464983"/>
            <a:ext cx="1857388" cy="1393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одержимое 2"/>
          <p:cNvSpPr txBox="1">
            <a:spLocks/>
          </p:cNvSpPr>
          <p:nvPr/>
        </p:nvSpPr>
        <p:spPr>
          <a:xfrm>
            <a:off x="2500298" y="4572008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4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2500298" y="5786454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5</a:t>
            </a:r>
          </a:p>
        </p:txBody>
      </p:sp>
      <p:pic>
        <p:nvPicPr>
          <p:cNvPr id="14337" name="Picture 1" descr="C:\Users\1\Desktop\canker-423250_640.jpg"/>
          <p:cNvPicPr>
            <a:picLocks noChangeAspect="1" noChangeArrowheads="1"/>
          </p:cNvPicPr>
          <p:nvPr/>
        </p:nvPicPr>
        <p:blipFill>
          <a:blip r:embed="rId6" cstate="print"/>
          <a:srcRect t="6496" b="17126"/>
          <a:stretch>
            <a:fillRect/>
          </a:stretch>
        </p:blipFill>
        <p:spPr bwMode="auto">
          <a:xfrm>
            <a:off x="642910" y="642918"/>
            <a:ext cx="1643074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C:\Users\1\Desktop\starfish-604234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1785950" cy="1188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\Desktop\tarantula-6287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172168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1\Desktop\frog-111179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171451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928926" y="285728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6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28926" y="1428736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7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886092" y="2500306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8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886092" y="3714752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9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886092" y="4786322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10</a:t>
            </a:r>
          </a:p>
        </p:txBody>
      </p:sp>
      <p:pic>
        <p:nvPicPr>
          <p:cNvPr id="15" name="Picture 15" descr="C:\Users\1\Desktop\worm-175567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531263"/>
            <a:ext cx="1500198" cy="1326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886092" y="5857892"/>
            <a:ext cx="3543296" cy="614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11</a:t>
            </a:r>
          </a:p>
        </p:txBody>
      </p:sp>
      <p:sp>
        <p:nvSpPr>
          <p:cNvPr id="13314" name="AutoShape 2" descr="Сороконожка, Многоножки, Двупарноногие, Членистоног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Сороконожка, Многоножки, Двупарноногие, Членистоног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Сороконожка, Многоножки, Двупарноногие, Членистоног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Сороконожка, Многоножки, Двупарноногие, Членистоног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 descr="C:\Users\1\Desktop\nile-crocodile-245013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0"/>
            <a:ext cx="1928783" cy="1157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C:\Users\1\Desktop\insects-562187_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423" y="3357562"/>
            <a:ext cx="2105313" cy="127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1928794" y="4714860"/>
            <a:ext cx="3571900" cy="214314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51434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Птицы</a:t>
            </a:r>
            <a:endParaRPr lang="ru-RU" sz="36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4429156" cy="30718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1357298"/>
            <a:ext cx="4000528" cy="30718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Desktop\bird-6269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8566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animal-200823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548066" cy="266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85720" y="71414"/>
            <a:ext cx="4572032" cy="300039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106" y="107155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Млекопитающие, </a:t>
            </a:r>
            <a:br>
              <a:rPr lang="ru-RU" sz="3600" i="1" dirty="0" smtClean="0"/>
            </a:br>
            <a:r>
              <a:rPr lang="ru-RU" sz="3600" i="1" dirty="0" smtClean="0"/>
              <a:t>или звери</a:t>
            </a:r>
            <a:endParaRPr lang="ru-RU" sz="3600" i="1" dirty="0"/>
          </a:p>
        </p:txBody>
      </p:sp>
      <p:sp>
        <p:nvSpPr>
          <p:cNvPr id="7" name="Овал 6"/>
          <p:cNvSpPr/>
          <p:nvPr/>
        </p:nvSpPr>
        <p:spPr>
          <a:xfrm>
            <a:off x="5072066" y="71438"/>
            <a:ext cx="3357586" cy="3429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158" y="3286124"/>
            <a:ext cx="3929090" cy="3214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00562" y="3714752"/>
            <a:ext cx="4286312" cy="271462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571736" y="4214818"/>
            <a:ext cx="4071966" cy="264318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485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Моллюски</a:t>
            </a:r>
            <a:endParaRPr lang="ru-RU" sz="36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85728"/>
            <a:ext cx="3786214" cy="37147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85728"/>
            <a:ext cx="3786214" cy="37147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85720" y="-24"/>
            <a:ext cx="4572032" cy="300039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10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Паукообразные</a:t>
            </a:r>
            <a:endParaRPr lang="ru-RU" sz="36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285728"/>
            <a:ext cx="3843358" cy="2714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571876"/>
            <a:ext cx="3843358" cy="2714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3571876"/>
            <a:ext cx="3843358" cy="2714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357786" y="4143380"/>
            <a:ext cx="3786214" cy="250033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770" y="47148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Насекомые</a:t>
            </a:r>
            <a:endParaRPr lang="ru-RU" sz="36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85728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357166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3714752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1928802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0" y="4643446"/>
            <a:ext cx="3143272" cy="200026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4560" y="492919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Рыбы</a:t>
            </a:r>
            <a:endParaRPr lang="ru-RU" sz="36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857364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214818"/>
            <a:ext cx="2714644" cy="23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103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РАЗНООБРАЗИЕ  ЖИВОТНЫХ</vt:lpstr>
      <vt:lpstr>Группы животных</vt:lpstr>
      <vt:lpstr>Презентация PowerPoint</vt:lpstr>
      <vt:lpstr>Птицы</vt:lpstr>
      <vt:lpstr>Млекопитающие,  или звери</vt:lpstr>
      <vt:lpstr>Моллюски</vt:lpstr>
      <vt:lpstr>Паукообразные</vt:lpstr>
      <vt:lpstr>Насекомые</vt:lpstr>
      <vt:lpstr>Рыбы</vt:lpstr>
      <vt:lpstr>Земноводные</vt:lpstr>
      <vt:lpstr>Пресмыкающиеся,  или рептилии</vt:lpstr>
      <vt:lpstr>Иглокожие</vt:lpstr>
      <vt:lpstr>Ракообразные</vt:lpstr>
      <vt:lpstr>Черви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creator>Влада</dc:creator>
  <cp:lastModifiedBy>admin</cp:lastModifiedBy>
  <cp:revision>12</cp:revision>
  <dcterms:created xsi:type="dcterms:W3CDTF">2015-11-13T15:09:37Z</dcterms:created>
  <dcterms:modified xsi:type="dcterms:W3CDTF">2015-11-16T18:50:33Z</dcterms:modified>
</cp:coreProperties>
</file>