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154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3929026" y="285728"/>
            <a:ext cx="5214974" cy="171451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«В некотором царстве, </a:t>
            </a:r>
            <a:br>
              <a:rPr lang="ru-RU" sz="3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ookman Old Style" pitchFamily="18" charset="0"/>
              </a:rPr>
            </a:br>
            <a:r>
              <a:rPr lang="ru-RU" sz="3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в некотором государстве...»</a:t>
            </a:r>
            <a:endParaRPr lang="ru-RU" sz="3600" dirty="0">
              <a:solidFill>
                <a:schemeClr val="accent5">
                  <a:lumMod val="40000"/>
                  <a:lumOff val="6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643174" y="2428868"/>
            <a:ext cx="4286280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Литературная сказка - это повествовательный жанр с волшебно-фантастическим сюжетом, с персонажами реальными или вымышленными, с действительностью реальной или сказочной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7429552" cy="92869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https://pixabay.com/ru/</a:t>
            </a:r>
            <a:r>
              <a:rPr lang="ru-RU" sz="1800" dirty="0" smtClean="0"/>
              <a:t>фантазия-замок-облако-небо-башня-782001/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85784" y="928670"/>
            <a:ext cx="8643998" cy="71438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https://pixabay.com/ru/</a:t>
            </a:r>
            <a:r>
              <a:rPr lang="ru-RU" sz="1800" dirty="0" smtClean="0">
                <a:solidFill>
                  <a:schemeClr val="tx1"/>
                </a:solidFill>
              </a:rPr>
              <a:t>кот-в-сапогах-сказка-кошка-животных-155895/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357298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https://pixabay.com/ru/</a:t>
            </a:r>
            <a:r>
              <a:rPr lang="ru-RU" dirty="0" smtClean="0"/>
              <a:t>снег-белый-принцесса-принц-933491/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785926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https://pixabay.com/ru/</a:t>
            </a:r>
            <a:r>
              <a:rPr lang="ru-RU" dirty="0" smtClean="0"/>
              <a:t>кострома-сказка-избушка-дерево-978855/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214554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https://pixabay.com/ru/</a:t>
            </a:r>
            <a:r>
              <a:rPr lang="ru-RU" dirty="0" smtClean="0"/>
              <a:t>эльф-дерево-дупло-флейта-лес-970611/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3071810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https://pixabay.com/ru/</a:t>
            </a:r>
            <a:r>
              <a:rPr lang="ru-RU" dirty="0" smtClean="0"/>
              <a:t>сова-птица-ночь-</a:t>
            </a:r>
            <a:r>
              <a:rPr lang="en-US" dirty="0" smtClean="0"/>
              <a:t>hotel-</a:t>
            </a:r>
            <a:r>
              <a:rPr lang="en-US" dirty="0" err="1" smtClean="0"/>
              <a:t>kautz</a:t>
            </a:r>
            <a:r>
              <a:rPr lang="en-US" dirty="0" smtClean="0"/>
              <a:t>-</a:t>
            </a:r>
            <a:r>
              <a:rPr lang="ru-RU" dirty="0" smtClean="0"/>
              <a:t>глаза-171646/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429000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https://pixabay.com/ru/</a:t>
            </a:r>
            <a:r>
              <a:rPr lang="ru-RU" dirty="0" smtClean="0"/>
              <a:t>белоснежка-сказки-пробуждение-913740/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3857628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https://pixabay.com/ru/</a:t>
            </a:r>
            <a:r>
              <a:rPr lang="ru-RU" dirty="0" smtClean="0"/>
              <a:t>король-лягушонок-сказка-лягушка-153168/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4286256"/>
            <a:ext cx="6000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https://pixabay.com/ru/</a:t>
            </a:r>
            <a:r>
              <a:rPr lang="ru-RU" dirty="0" smtClean="0"/>
              <a:t>ведьма-</a:t>
            </a:r>
            <a:r>
              <a:rPr lang="en-US" dirty="0" smtClean="0"/>
              <a:t>dare-</a:t>
            </a:r>
            <a:r>
              <a:rPr lang="ru-RU" dirty="0" smtClean="0"/>
              <a:t>волна-окна-641364/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2643182"/>
            <a:ext cx="678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https://pixabay.com/ru/rotkäppchen-</a:t>
            </a:r>
            <a:r>
              <a:rPr lang="ru-RU" dirty="0" smtClean="0"/>
              <a:t>изображение-сказки-409158/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4714884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https://pixabay.com/ru/</a:t>
            </a:r>
            <a:r>
              <a:rPr lang="ru-RU" dirty="0" smtClean="0"/>
              <a:t>белоснежка-изображение-сказки-409161/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85</Words>
  <Application>Microsoft Office PowerPoint</Application>
  <PresentationFormat>Экран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«В некотором царстве,  в некотором государстве...»</vt:lpstr>
      <vt:lpstr>Презентация PowerPoint</vt:lpstr>
      <vt:lpstr>Презентация PowerPoint</vt:lpstr>
      <vt:lpstr>https://pixabay.com/ru/фантазия-замок-облако-небо-башня-782001/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11</cp:revision>
  <dcterms:created xsi:type="dcterms:W3CDTF">2015-11-11T11:52:13Z</dcterms:created>
  <dcterms:modified xsi:type="dcterms:W3CDTF">2015-11-15T02:07:05Z</dcterms:modified>
</cp:coreProperties>
</file>