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6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5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7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7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5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3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2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3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0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9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48AE-907C-4D8E-9005-D51090E88465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49A7-C5BE-40F0-B71F-372B3C620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66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winter-654442_128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0"/>
                    </a14:imgEffect>
                    <a14:imgEffect>
                      <a14:saturation sa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799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latin typeface="Monotype Corsiva" pitchFamily="66" charset="0"/>
              </a:rPr>
              <a:t>«Волшебница – Зима»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Данный шаблон можно использовать для любого типа урока в зимнее время года или при знакомстве с временем года - зима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8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ownloads\winter-654442_12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66" t="25067" r="32179" b="31169"/>
          <a:stretch/>
        </p:blipFill>
        <p:spPr bwMode="auto">
          <a:xfrm>
            <a:off x="4427984" y="-171400"/>
            <a:ext cx="5004048" cy="38641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  <a:alpha val="5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50800">
              <a:schemeClr val="tx2">
                <a:lumMod val="75000"/>
                <a:alpha val="0"/>
              </a:schemeClr>
            </a:glow>
            <a:softEdge rad="723900"/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1</a:t>
            </a:r>
          </a:p>
          <a:p>
            <a:r>
              <a:rPr lang="ru-RU" dirty="0" smtClean="0"/>
              <a:t>Пункт 2</a:t>
            </a:r>
          </a:p>
          <a:p>
            <a:r>
              <a:rPr lang="ru-RU" dirty="0" smtClean="0"/>
              <a:t>Пункт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6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 4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Пункт 5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Пункт 6</a:t>
            </a:r>
            <a:endParaRPr lang="ru-RU" dirty="0"/>
          </a:p>
        </p:txBody>
      </p:sp>
      <p:pic>
        <p:nvPicPr>
          <p:cNvPr id="6" name="Picture 3" descr="C:\Users\User\Downloads\winter-654442_12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saturation sat="55000"/>
                    </a14:imgEffect>
                    <a14:imgEffect>
                      <a14:brightnessContrast bright="4000"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293" t="17786" r="27677" b="22517"/>
          <a:stretch/>
        </p:blipFill>
        <p:spPr bwMode="auto">
          <a:xfrm>
            <a:off x="6513462" y="5013176"/>
            <a:ext cx="2640054" cy="184482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6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https://pixabay.com/ru/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зима-мороз-снег-654442/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:\Users\User\Downloads\winter-654442_12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saturation sat="55000"/>
                    </a14:imgEffect>
                    <a14:imgEffect>
                      <a14:brightnessContrast bright="4000"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293" t="17786" r="27677" b="22517"/>
          <a:stretch/>
        </p:blipFill>
        <p:spPr bwMode="auto">
          <a:xfrm>
            <a:off x="6513462" y="5013176"/>
            <a:ext cx="2640054" cy="184482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3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«Волшебница – Зима»</vt:lpstr>
      <vt:lpstr>Презентация PowerPoint</vt:lpstr>
      <vt:lpstr>Пункт 4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10</cp:revision>
  <dcterms:created xsi:type="dcterms:W3CDTF">2015-11-10T17:44:25Z</dcterms:created>
  <dcterms:modified xsi:type="dcterms:W3CDTF">2015-11-14T07:55:00Z</dcterms:modified>
</cp:coreProperties>
</file>