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76" r:id="rId3"/>
    <p:sldId id="274" r:id="rId4"/>
    <p:sldId id="257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>
        <p:scale>
          <a:sx n="116" d="100"/>
          <a:sy n="116" d="100"/>
        </p:scale>
        <p:origin x="-15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Мастер класс «Букет из конфет».</a:t>
            </a:r>
            <a:endParaRPr lang="ru-RU" sz="4000" b="1" dirty="0"/>
          </a:p>
        </p:txBody>
      </p:sp>
      <p:pic>
        <p:nvPicPr>
          <p:cNvPr id="4" name="Содержимое 3" descr="C360_2015-03-05-05-50-31-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519" b="10031"/>
          <a:stretch>
            <a:fillRect/>
          </a:stretch>
        </p:blipFill>
        <p:spPr>
          <a:xfrm>
            <a:off x="214282" y="1528001"/>
            <a:ext cx="4143404" cy="5115709"/>
          </a:xfrm>
        </p:spPr>
      </p:pic>
      <p:sp>
        <p:nvSpPr>
          <p:cNvPr id="5" name="Прямоугольник 4"/>
          <p:cNvSpPr/>
          <p:nvPr/>
        </p:nvSpPr>
        <p:spPr>
          <a:xfrm>
            <a:off x="5214942" y="5357826"/>
            <a:ext cx="37147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ПЕДАГОГ ДОПОЛНИТЕЛЬНОГО ОБРАЗОВАНИЯ : </a:t>
            </a:r>
            <a:r>
              <a:rPr lang="ru-RU" sz="2000" dirty="0" smtClean="0"/>
              <a:t>МАЛЫШЕВА Н.К.</a:t>
            </a:r>
            <a:endParaRPr lang="ru-RU" sz="2000" dirty="0"/>
          </a:p>
        </p:txBody>
      </p:sp>
      <p:pic>
        <p:nvPicPr>
          <p:cNvPr id="8" name="Рисунок 7" descr="C360_2015-03-05-05-51-20-447.jpg"/>
          <p:cNvPicPr>
            <a:picLocks noChangeAspect="1"/>
          </p:cNvPicPr>
          <p:nvPr/>
        </p:nvPicPr>
        <p:blipFill>
          <a:blip r:embed="rId3" cstate="print"/>
          <a:srcRect l="15625" t="-1923" r="20552"/>
          <a:stretch>
            <a:fillRect/>
          </a:stretch>
        </p:blipFill>
        <p:spPr>
          <a:xfrm>
            <a:off x="4643438" y="1428736"/>
            <a:ext cx="4214842" cy="3786196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500858" cy="15827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Проволоку </a:t>
            </a:r>
            <a:r>
              <a:rPr lang="ru-RU" sz="2800" b="1" dirty="0"/>
              <a:t>режем на  части по 15- 20 см</a:t>
            </a:r>
            <a:r>
              <a:rPr lang="ru-RU" sz="2800" b="1" dirty="0" smtClean="0"/>
              <a:t>. Один конец загибаем в виде петельки для жесткости и прикручиваем к ней конфетку за «хвостик»</a:t>
            </a:r>
            <a:endParaRPr lang="ru-RU" sz="2800" b="1" dirty="0"/>
          </a:p>
        </p:txBody>
      </p:sp>
      <p:pic>
        <p:nvPicPr>
          <p:cNvPr id="4" name="Рисунок 3" descr="E:\1мое\просмотрела\на конкурс\мастер кл\DSC_0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4294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858048" cy="1654164"/>
          </a:xfrm>
        </p:spPr>
        <p:txBody>
          <a:bodyPr>
            <a:noAutofit/>
          </a:bodyPr>
          <a:lstStyle/>
          <a:p>
            <a:r>
              <a:rPr lang="ru-RU" sz="2800" b="1" dirty="0"/>
              <a:t>Вырезаем из </a:t>
            </a:r>
            <a:r>
              <a:rPr lang="ru-RU" sz="2800" b="1" dirty="0" err="1"/>
              <a:t>гафрированной</a:t>
            </a:r>
            <a:r>
              <a:rPr lang="ru-RU" sz="2800" b="1" dirty="0"/>
              <a:t> бумаги зеленого цвета лепесток и полоску шириной 1 см длиной 15 см.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pic>
        <p:nvPicPr>
          <p:cNvPr id="3" name="Рисунок 2" descr="E:\1мое\просмотрела\на конкурс\мастер кл\DSC_00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67151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 </a:t>
            </a:r>
            <a:r>
              <a:rPr lang="ru-RU" sz="2800" b="1" dirty="0"/>
              <a:t>три лепестка крепим вокруг конфеты прикрепляя ниткой к проволоке, затем обматываем двухсторонним  скотчем.</a:t>
            </a:r>
          </a:p>
        </p:txBody>
      </p:sp>
      <p:pic>
        <p:nvPicPr>
          <p:cNvPr id="3" name="Рисунок 2" descr="E:\1мое\просмотрела\на конкурс\мастер кл\DSC_00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14620"/>
            <a:ext cx="66437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858048" cy="17256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Прикрепить </a:t>
            </a:r>
            <a:r>
              <a:rPr lang="ru-RU" sz="3100" b="1" dirty="0"/>
              <a:t>лепесток к основанию цветка и приступаем к обмотке стебля цветка полоской зеленого цвета.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E:\1мое\просмотрела\на конкурс\мастер кл\DSC_00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6684988" cy="424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500858" cy="1797040"/>
          </a:xfrm>
        </p:spPr>
        <p:txBody>
          <a:bodyPr>
            <a:normAutofit/>
          </a:bodyPr>
          <a:lstStyle/>
          <a:p>
            <a:r>
              <a:rPr lang="ru-RU" sz="2800" b="1" dirty="0"/>
              <a:t>Конец бумаги закрепляем скотчем.</a:t>
            </a:r>
          </a:p>
        </p:txBody>
      </p:sp>
      <p:pic>
        <p:nvPicPr>
          <p:cNvPr id="3" name="Рисунок 2" descr="E:\1мое\просмотрела\на конкурс\мастер кл\DSC_00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6858048" cy="41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Вставляем цветы в корзину.</a:t>
            </a:r>
          </a:p>
        </p:txBody>
      </p:sp>
      <p:pic>
        <p:nvPicPr>
          <p:cNvPr id="3" name="Рисунок 2" descr="DSC_0102.jpg"/>
          <p:cNvPicPr/>
          <p:nvPr/>
        </p:nvPicPr>
        <p:blipFill>
          <a:blip r:embed="rId2" cstate="print"/>
          <a:srcRect l="9804" t="13750" b="8750"/>
          <a:stretch>
            <a:fillRect/>
          </a:stretch>
        </p:blipFill>
        <p:spPr>
          <a:xfrm>
            <a:off x="2428860" y="1357298"/>
            <a:ext cx="3857652" cy="528641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6297634"/>
          </a:xfrm>
        </p:spPr>
        <p:txBody>
          <a:bodyPr>
            <a:normAutofit/>
          </a:bodyPr>
          <a:lstStyle/>
          <a:p>
            <a:r>
              <a:rPr lang="ru-RU" dirty="0"/>
              <a:t>Собираем готовые цветочки в красивую композицию. Декорируем  корзинку</a:t>
            </a:r>
          </a:p>
        </p:txBody>
      </p:sp>
      <p:pic>
        <p:nvPicPr>
          <p:cNvPr id="3" name="Рисунок 2" descr="DSC_0111.jpg"/>
          <p:cNvPicPr/>
          <p:nvPr/>
        </p:nvPicPr>
        <p:blipFill>
          <a:blip r:embed="rId2" cstate="print"/>
          <a:srcRect t="17778" b="7777"/>
          <a:stretch>
            <a:fillRect/>
          </a:stretch>
        </p:blipFill>
        <p:spPr>
          <a:xfrm>
            <a:off x="4357686" y="285728"/>
            <a:ext cx="4500594" cy="642942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 Познакомить  с новыми видами работы с бумагой.</a:t>
            </a:r>
          </a:p>
          <a:p>
            <a:endParaRPr lang="ru-RU" dirty="0" smtClean="0"/>
          </a:p>
          <a:p>
            <a:r>
              <a:rPr lang="ru-RU" b="1" dirty="0" smtClean="0"/>
              <a:t> Развить аккуратность, усидчивость, пространственные представления, изобразительные и конструктивные способности, точную координацию и развитие мелкой моторики рук.</a:t>
            </a:r>
          </a:p>
          <a:p>
            <a:endParaRPr lang="ru-RU" dirty="0" smtClean="0"/>
          </a:p>
          <a:p>
            <a:r>
              <a:rPr lang="ru-RU" b="1" dirty="0" smtClean="0"/>
              <a:t>Привить интерес к  искусству моделирования из бумаги, воспитать эстетический вкус.</a:t>
            </a:r>
          </a:p>
          <a:p>
            <a:endParaRPr lang="ru-RU" dirty="0" smtClean="0"/>
          </a:p>
          <a:p>
            <a:r>
              <a:rPr lang="ru-RU" b="1" dirty="0" smtClean="0"/>
              <a:t> Побудить учеников делать подарки своими руками.</a:t>
            </a:r>
          </a:p>
          <a:p>
            <a:endParaRPr lang="ru-RU" dirty="0" smtClean="0"/>
          </a:p>
          <a:p>
            <a:r>
              <a:rPr lang="ru-RU" b="1" dirty="0" smtClean="0"/>
              <a:t> Воспитать аккуратность и трудолюбие,  умение работать в коллективе.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3143272"/>
          </a:xfrm>
        </p:spPr>
        <p:txBody>
          <a:bodyPr>
            <a:noAutofit/>
          </a:bodyPr>
          <a:lstStyle/>
          <a:p>
            <a:r>
              <a:rPr lang="ru-RU" sz="2800" dirty="0" smtClean="0"/>
              <a:t> Материалы:</a:t>
            </a:r>
            <a:br>
              <a:rPr lang="ru-RU" sz="2800" dirty="0" smtClean="0"/>
            </a:br>
            <a:r>
              <a:rPr lang="ru-RU" sz="2800" dirty="0" smtClean="0"/>
              <a:t>- Конфеты, ножницы</a:t>
            </a:r>
            <a:r>
              <a:rPr lang="ru-RU" sz="2800" dirty="0"/>
              <a:t>,</a:t>
            </a:r>
            <a:r>
              <a:rPr lang="ru-RU" sz="2800" dirty="0" smtClean="0"/>
              <a:t> нитки;</a:t>
            </a:r>
            <a:br>
              <a:rPr lang="ru-RU" sz="2800" dirty="0" smtClean="0"/>
            </a:br>
            <a:r>
              <a:rPr lang="ru-RU" sz="2800" dirty="0" smtClean="0"/>
              <a:t>- длинные шпажки или проволока ; </a:t>
            </a:r>
            <a:br>
              <a:rPr lang="ru-RU" sz="2800" dirty="0" smtClean="0"/>
            </a:br>
            <a:r>
              <a:rPr lang="ru-RU" sz="2800" dirty="0" smtClean="0"/>
              <a:t>- цветная гофрированная бумага ;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dirty="0"/>
              <a:t>к</a:t>
            </a:r>
            <a:r>
              <a:rPr lang="ru-RU" sz="2800" dirty="0" smtClean="0"/>
              <a:t>орзинка , пенопласт , клеевой пистолет ;</a:t>
            </a:r>
            <a:br>
              <a:rPr lang="ru-RU" sz="2800" dirty="0" smtClean="0"/>
            </a:br>
            <a:r>
              <a:rPr lang="ru-RU" sz="2800" dirty="0" smtClean="0"/>
              <a:t>- скотч обычный и двусторонний ;</a:t>
            </a:r>
            <a:br>
              <a:rPr lang="ru-RU" sz="2800" dirty="0" smtClean="0"/>
            </a:br>
            <a:r>
              <a:rPr lang="ru-RU" sz="2800" dirty="0" smtClean="0"/>
              <a:t>- дополнительные украшения для букета.</a:t>
            </a:r>
            <a:endParaRPr lang="ru-RU" sz="2800" dirty="0"/>
          </a:p>
        </p:txBody>
      </p:sp>
      <p:pic>
        <p:nvPicPr>
          <p:cNvPr id="3" name="Рисунок 2" descr="E:\1мое\просмотрела\на конкурс\мастер кл\DSC_0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357562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Вырезаем кусок пенопласта подходящего размера. Он нужен для крепления всех элементов внутри корзины. </a:t>
            </a:r>
            <a:endParaRPr lang="ru-RU" sz="2800" dirty="0"/>
          </a:p>
        </p:txBody>
      </p:sp>
      <p:pic>
        <p:nvPicPr>
          <p:cNvPr id="3" name="Рисунок 2" descr="E:\1мое\просмотрела\на конкурс\мастер кл\DSC_0048.jpg"/>
          <p:cNvPicPr/>
          <p:nvPr/>
        </p:nvPicPr>
        <p:blipFill>
          <a:blip r:embed="rId2" cstate="print"/>
          <a:srcRect l="26804" t="16858" r="27835"/>
          <a:stretch>
            <a:fillRect/>
          </a:stretch>
        </p:blipFill>
        <p:spPr bwMode="auto">
          <a:xfrm>
            <a:off x="1357290" y="2071678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85728"/>
            <a:ext cx="7572428" cy="135732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/>
              <a:t>Чтобы пенопласт не просматривался в боковые отверстия, оборачиваем  его салфеткой или </a:t>
            </a:r>
            <a:r>
              <a:rPr lang="ru-RU" sz="2800" dirty="0" err="1"/>
              <a:t>органзой</a:t>
            </a:r>
            <a:r>
              <a:rPr lang="ru-RU" sz="2800" dirty="0"/>
              <a:t> в тон.</a:t>
            </a:r>
          </a:p>
          <a:p>
            <a:endParaRPr lang="ru-RU" dirty="0"/>
          </a:p>
        </p:txBody>
      </p:sp>
      <p:pic>
        <p:nvPicPr>
          <p:cNvPr id="7" name="Рисунок 6" descr="E:\1мое\просмотрела\на конкурс\мастер кл\DSC_0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58255"/>
            <a:ext cx="7500989" cy="45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Отрезаем  </a:t>
            </a:r>
            <a:r>
              <a:rPr lang="ru-RU" sz="3100" dirty="0"/>
              <a:t>от рулона </a:t>
            </a:r>
            <a:r>
              <a:rPr lang="ru-RU" sz="3100" dirty="0" err="1"/>
              <a:t>гафрированной</a:t>
            </a:r>
            <a:r>
              <a:rPr lang="ru-RU" sz="3100" dirty="0"/>
              <a:t>  бумаги полоску шириной 2.5 см. Делим на 4 равные части.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admin\AppData\Local\Microsoft\Windows\INetCache\Content.Word\DSC_0001.jpg"/>
          <p:cNvPicPr>
            <a:picLocks noGrp="1"/>
          </p:cNvPicPr>
          <p:nvPr>
            <p:ph idx="1"/>
          </p:nvPr>
        </p:nvPicPr>
        <p:blipFill>
          <a:blip r:embed="rId2" cstate="print"/>
          <a:srcRect l="4167" t="33479"/>
          <a:stretch>
            <a:fillRect/>
          </a:stretch>
        </p:blipFill>
        <p:spPr bwMode="auto">
          <a:xfrm>
            <a:off x="785786" y="2714620"/>
            <a:ext cx="7429552" cy="369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42852"/>
            <a:ext cx="5486400" cy="804862"/>
          </a:xfrm>
        </p:spPr>
        <p:txBody>
          <a:bodyPr>
            <a:normAutofit fontScale="85000" lnSpcReduction="20000"/>
          </a:bodyPr>
          <a:lstStyle/>
          <a:p>
            <a:endParaRPr lang="ru-RU" sz="2800" b="1" dirty="0" smtClean="0"/>
          </a:p>
          <a:p>
            <a:pPr algn="ctr"/>
            <a:r>
              <a:rPr lang="ru-RU" sz="2800" b="1" dirty="0" smtClean="0"/>
              <a:t>      Делим </a:t>
            </a:r>
            <a:r>
              <a:rPr lang="ru-RU" sz="2800" b="1" dirty="0"/>
              <a:t>на 4 равные части.</a:t>
            </a:r>
          </a:p>
        </p:txBody>
      </p:sp>
      <p:pic>
        <p:nvPicPr>
          <p:cNvPr id="5" name="Рисунок 4" descr="C:\Users\admin\AppData\Local\Microsoft\Windows\INetCache\Content.Word\DSC_000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988" r="6988"/>
          <a:stretch>
            <a:fillRect/>
          </a:stretch>
        </p:blipFill>
        <p:spPr bwMode="auto">
          <a:xfrm>
            <a:off x="1285875" y="1500188"/>
            <a:ext cx="670877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Из каждого прямоугольника получается один лепесток. Перекручиваем лепесток на 180 градусов и сгибаем по линии кручения. </a:t>
            </a:r>
          </a:p>
        </p:txBody>
      </p:sp>
      <p:pic>
        <p:nvPicPr>
          <p:cNvPr id="3" name="Рисунок 2" descr="C:\Users\admin\AppData\Local\Microsoft\Windows\INetCache\Content.Word\DSC_0006.jpg"/>
          <p:cNvPicPr/>
          <p:nvPr/>
        </p:nvPicPr>
        <p:blipFill>
          <a:blip r:embed="rId2" cstate="print"/>
          <a:srcRect t="28621" r="1897"/>
          <a:stretch>
            <a:fillRect/>
          </a:stretch>
        </p:blipFill>
        <p:spPr bwMode="auto">
          <a:xfrm>
            <a:off x="928662" y="2214554"/>
            <a:ext cx="7215238" cy="4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Накладываем половинки друг на друга. Далее придаем лепестку выпуклую форму, растягивая его пальцами.</a:t>
            </a:r>
            <a:endParaRPr lang="ru-RU" sz="2800" b="1" dirty="0"/>
          </a:p>
        </p:txBody>
      </p:sp>
      <p:pic>
        <p:nvPicPr>
          <p:cNvPr id="3" name="Рисунок 2" descr="E:\1мое\просмотрела\на конкурс\мастер кл\DSC_0064.jpg"/>
          <p:cNvPicPr/>
          <p:nvPr/>
        </p:nvPicPr>
        <p:blipFill>
          <a:blip r:embed="rId2" cstate="print"/>
          <a:srcRect l="11518" t="828" r="7910"/>
          <a:stretch>
            <a:fillRect/>
          </a:stretch>
        </p:blipFill>
        <p:spPr bwMode="auto">
          <a:xfrm>
            <a:off x="1071538" y="2071678"/>
            <a:ext cx="6858048" cy="45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160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 класс «Букет из конфет».</vt:lpstr>
      <vt:lpstr>Задачи:</vt:lpstr>
      <vt:lpstr> Материалы: - Конфеты, ножницы, нитки; - длинные шпажки или проволока ;  - цветная гофрированная бумага ; - корзинка , пенопласт , клеевой пистолет ; - скотч обычный и двусторонний ; - дополнительные украшения для букета.</vt:lpstr>
      <vt:lpstr>Вырезаем кусок пенопласта подходящего размера. Он нужен для крепления всех элементов внутри корзины. </vt:lpstr>
      <vt:lpstr>Презентация PowerPoint</vt:lpstr>
      <vt:lpstr>  Отрезаем  от рулона гафрированной  бумаги полоску шириной 2.5 см. Делим на 4 равные части. </vt:lpstr>
      <vt:lpstr>Презентация PowerPoint</vt:lpstr>
      <vt:lpstr>Из каждого прямоугольника получается один лепесток. Перекручиваем лепесток на 180 градусов и сгибаем по линии кручения. </vt:lpstr>
      <vt:lpstr>Накладываем половинки друг на друга. Далее придаем лепестку выпуклую форму, растягивая его пальцами.</vt:lpstr>
      <vt:lpstr> Проволоку режем на  части по 15- 20 см. Один конец загибаем в виде петельки для жесткости и прикручиваем к ней конфетку за «хвостик»</vt:lpstr>
      <vt:lpstr>Вырезаем из гафрированной бумаги зеленого цвета лепесток и полоску шириной 1 см длиной 15 см. </vt:lpstr>
      <vt:lpstr> По три лепестка крепим вокруг конфеты прикрепляя ниткой к проволоке, затем обматываем двухсторонним  скотчем.</vt:lpstr>
      <vt:lpstr>  Прикрепить лепесток к основанию цветка и приступаем к обмотке стебля цветка полоской зеленого цвета. </vt:lpstr>
      <vt:lpstr>Конец бумаги закрепляем скотчем.</vt:lpstr>
      <vt:lpstr>Вставляем цветы в корзину.</vt:lpstr>
      <vt:lpstr>Собираем готовые цветочки в красивую композицию. Декорируем  корзинку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 Малышев</dc:creator>
  <cp:lastModifiedBy>admin</cp:lastModifiedBy>
  <cp:revision>12</cp:revision>
  <dcterms:created xsi:type="dcterms:W3CDTF">2015-11-02T17:53:15Z</dcterms:created>
  <dcterms:modified xsi:type="dcterms:W3CDTF">2015-11-06T13:21:01Z</dcterms:modified>
</cp:coreProperties>
</file>