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EE771E"/>
    <a:srgbClr val="BFB6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3912" y="-17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2121-0A67-4605-95EC-766C010A409E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51FF-60D5-4BE9-A86F-D6B3C3E8F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2121-0A67-4605-95EC-766C010A409E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51FF-60D5-4BE9-A86F-D6B3C3E8F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2121-0A67-4605-95EC-766C010A409E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51FF-60D5-4BE9-A86F-D6B3C3E8F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2121-0A67-4605-95EC-766C010A409E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51FF-60D5-4BE9-A86F-D6B3C3E8F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2121-0A67-4605-95EC-766C010A409E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51FF-60D5-4BE9-A86F-D6B3C3E8F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2121-0A67-4605-95EC-766C010A409E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51FF-60D5-4BE9-A86F-D6B3C3E8F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2121-0A67-4605-95EC-766C010A409E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51FF-60D5-4BE9-A86F-D6B3C3E8F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2121-0A67-4605-95EC-766C010A409E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51FF-60D5-4BE9-A86F-D6B3C3E8F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2121-0A67-4605-95EC-766C010A409E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51FF-60D5-4BE9-A86F-D6B3C3E8F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2121-0A67-4605-95EC-766C010A409E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51FF-60D5-4BE9-A86F-D6B3C3E8F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2121-0A67-4605-95EC-766C010A409E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51FF-60D5-4BE9-A86F-D6B3C3E8F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32121-0A67-4605-95EC-766C010A409E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851FF-60D5-4BE9-A86F-D6B3C3E8F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ixabay.com/static/uploads/photo/2014/08/06/20/32/potatoes-411975_640.jpg" TargetMode="External"/><Relationship Id="rId5" Type="http://schemas.openxmlformats.org/officeDocument/2006/relationships/hyperlink" Target="https://pixabay.com/static/uploads/photo/2013/07/13/01/22/fruits-155616__180.png" TargetMode="External"/><Relationship Id="rId4" Type="http://schemas.openxmlformats.org/officeDocument/2006/relationships/hyperlink" Target="https://pixabay.com/ru/&#1083;&#1080;&#1089;&#1090;&#1074;&#1072;-&#1090;&#1099;&#1082;&#1074;&#1072;-&#1083;&#1080;&#1089;&#1090;&#1100;&#1103;-&#1086;&#1089;&#1077;&#1085;&#1100;-15068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Кадр, Листья, Лист, Рамка Рисунка, Канцелярские Това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3" descr="C:\Users\Дом\Desktop\fruits-155616__1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420888"/>
            <a:ext cx="6732240" cy="3789040"/>
          </a:xfrm>
          <a:prstGeom prst="rect">
            <a:avLst/>
          </a:prstGeom>
          <a:noFill/>
        </p:spPr>
      </p:pic>
      <p:sp>
        <p:nvSpPr>
          <p:cNvPr id="5" name="Блок-схема: знак завершения 4"/>
          <p:cNvSpPr/>
          <p:nvPr/>
        </p:nvSpPr>
        <p:spPr>
          <a:xfrm>
            <a:off x="1331640" y="764704"/>
            <a:ext cx="6192688" cy="1224136"/>
          </a:xfrm>
          <a:prstGeom prst="flowChartTerminator">
            <a:avLst/>
          </a:prstGeom>
          <a:gradFill flip="none" rotWithShape="1">
            <a:gsLst>
              <a:gs pos="0">
                <a:srgbClr val="EE771E">
                  <a:tint val="66000"/>
                  <a:satMod val="160000"/>
                </a:srgbClr>
              </a:gs>
              <a:gs pos="50000">
                <a:srgbClr val="EE771E">
                  <a:tint val="44500"/>
                  <a:satMod val="160000"/>
                </a:srgbClr>
              </a:gs>
              <a:gs pos="100000">
                <a:srgbClr val="EE771E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eflate">
              <a:avLst/>
            </a:prstTxWarp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Фрукты ,овощи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др, Листья, Лист, Рамка Рисунка, Канцелярские Това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0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 descr="C:\Users\Дом\Desktop\foliage-150680_64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88640"/>
            <a:ext cx="7560840" cy="619268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8434" name="Picture 2" descr="Картофель, Овощи, Сырье, Питани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2420888"/>
            <a:ext cx="3744416" cy="25922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Блок-схема: знак завершения 12"/>
          <p:cNvSpPr/>
          <p:nvPr/>
        </p:nvSpPr>
        <p:spPr>
          <a:xfrm>
            <a:off x="2195736" y="548680"/>
            <a:ext cx="4536504" cy="1008112"/>
          </a:xfrm>
          <a:prstGeom prst="flowChartTerminator">
            <a:avLst/>
          </a:prstGeom>
          <a:gradFill flip="none" rotWithShape="1">
            <a:gsLst>
              <a:gs pos="0">
                <a:srgbClr val="EE771E">
                  <a:tint val="66000"/>
                  <a:satMod val="160000"/>
                </a:srgbClr>
              </a:gs>
              <a:gs pos="50000">
                <a:srgbClr val="EE771E">
                  <a:tint val="44500"/>
                  <a:satMod val="160000"/>
                </a:srgbClr>
              </a:gs>
              <a:gs pos="100000">
                <a:srgbClr val="EE771E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eflate">
              <a:avLst/>
            </a:prstTxWarp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загадка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др, Листья, Лист, Рамка Рисунка, Канцелярские Това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2999" y="-1142998"/>
            <a:ext cx="6857999" cy="914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43608" y="1075323"/>
            <a:ext cx="734481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Изображения, использованные для создания шаблона презентации взяты с</a:t>
            </a:r>
            <a:r>
              <a:rPr lang="ru-RU" sz="2400" u="sng" dirty="0" smtClean="0"/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http://pixabay.com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https://pixabay.com/ru/листва-тыква-листья-осень-150680/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https://pixabay.com/static/uploads/photo/2013/07/13/01/22/fruits-155616__180.png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6"/>
              </a:rPr>
              <a:t>https://pixabay.com/static/uploads/photo/2014/08/06/20/32/potatoes-411975_640.jpg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https://pixabay.com/ru/кадр-листья-лист-рамка-рисунка-396837/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33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admin</cp:lastModifiedBy>
  <cp:revision>12</cp:revision>
  <dcterms:created xsi:type="dcterms:W3CDTF">2015-09-29T17:52:19Z</dcterms:created>
  <dcterms:modified xsi:type="dcterms:W3CDTF">2015-11-02T12:15:21Z</dcterms:modified>
</cp:coreProperties>
</file>