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</p:sldMasterIdLst>
  <p:notesMasterIdLst>
    <p:notesMasterId r:id="rId18"/>
  </p:notesMasterIdLst>
  <p:sldIdLst>
    <p:sldId id="263" r:id="rId3"/>
    <p:sldId id="376" r:id="rId4"/>
    <p:sldId id="377" r:id="rId5"/>
    <p:sldId id="268" r:id="rId6"/>
    <p:sldId id="265" r:id="rId7"/>
    <p:sldId id="270" r:id="rId8"/>
    <p:sldId id="272" r:id="rId9"/>
    <p:sldId id="274" r:id="rId10"/>
    <p:sldId id="276" r:id="rId11"/>
    <p:sldId id="271" r:id="rId12"/>
    <p:sldId id="273" r:id="rId13"/>
    <p:sldId id="275" r:id="rId14"/>
    <p:sldId id="278" r:id="rId15"/>
    <p:sldId id="281" r:id="rId16"/>
    <p:sldId id="3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94660"/>
  </p:normalViewPr>
  <p:slideViewPr>
    <p:cSldViewPr>
      <p:cViewPr>
        <p:scale>
          <a:sx n="116" d="100"/>
          <a:sy n="116" d="100"/>
        </p:scale>
        <p:origin x="-15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B7AEC-D48F-4A9C-B688-44687AC0BF8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A4B5D1D-0C4C-44EB-93FF-05C926BE5775}">
      <dgm:prSet custT="1"/>
      <dgm:spPr/>
      <dgm:t>
        <a:bodyPr/>
        <a:lstStyle/>
        <a:p>
          <a:pPr rtl="0"/>
          <a:r>
            <a:rPr lang="ru-RU" sz="2000" b="1" dirty="0" smtClean="0"/>
            <a:t>Создание положительного эмоционального фона, способствующего освоению ребенком знаний о родном крае.</a:t>
          </a:r>
          <a:endParaRPr lang="ru-RU" sz="2000" dirty="0"/>
        </a:p>
      </dgm:t>
    </dgm:pt>
    <dgm:pt modelId="{9B56CFB1-DF8D-4F2E-995B-ACA461170813}" type="parTrans" cxnId="{76494623-9134-458A-82E6-A8AD299C5E63}">
      <dgm:prSet/>
      <dgm:spPr/>
      <dgm:t>
        <a:bodyPr/>
        <a:lstStyle/>
        <a:p>
          <a:endParaRPr lang="ru-RU"/>
        </a:p>
      </dgm:t>
    </dgm:pt>
    <dgm:pt modelId="{60770D2A-A8B4-44F5-99CD-D47D945CFA55}" type="sibTrans" cxnId="{76494623-9134-458A-82E6-A8AD299C5E63}">
      <dgm:prSet/>
      <dgm:spPr/>
      <dgm:t>
        <a:bodyPr/>
        <a:lstStyle/>
        <a:p>
          <a:endParaRPr lang="ru-RU"/>
        </a:p>
      </dgm:t>
    </dgm:pt>
    <dgm:pt modelId="{F9E45322-CA86-40C2-BC82-D057EDAA8346}">
      <dgm:prSet custT="1"/>
      <dgm:spPr/>
      <dgm:t>
        <a:bodyPr/>
        <a:lstStyle/>
        <a:p>
          <a:pPr rtl="0"/>
          <a:r>
            <a:rPr lang="ru-RU" sz="2000" b="1" dirty="0" smtClean="0"/>
            <a:t>Воспитание природоохранительных знаний, любви к природе, личной ответственности за её сохранность</a:t>
          </a:r>
          <a:r>
            <a:rPr lang="ru-RU" sz="500" b="1" dirty="0" smtClean="0"/>
            <a:t>.</a:t>
          </a:r>
          <a:endParaRPr lang="ru-RU" sz="500" dirty="0"/>
        </a:p>
      </dgm:t>
    </dgm:pt>
    <dgm:pt modelId="{46CECA07-5BAE-4ED3-ACB9-E1B5E424D5DB}" type="parTrans" cxnId="{882BE217-F1CF-4F90-9E19-0ED24802E7FC}">
      <dgm:prSet/>
      <dgm:spPr/>
      <dgm:t>
        <a:bodyPr/>
        <a:lstStyle/>
        <a:p>
          <a:endParaRPr lang="ru-RU"/>
        </a:p>
      </dgm:t>
    </dgm:pt>
    <dgm:pt modelId="{3B3769E1-2D99-4F66-9424-A814B2C1D30E}" type="sibTrans" cxnId="{882BE217-F1CF-4F90-9E19-0ED24802E7FC}">
      <dgm:prSet/>
      <dgm:spPr/>
      <dgm:t>
        <a:bodyPr/>
        <a:lstStyle/>
        <a:p>
          <a:endParaRPr lang="ru-RU"/>
        </a:p>
      </dgm:t>
    </dgm:pt>
    <dgm:pt modelId="{D7ED963A-437E-4BE8-B178-5D26B9773AF4}">
      <dgm:prSet custT="1"/>
      <dgm:spPr/>
      <dgm:t>
        <a:bodyPr/>
        <a:lstStyle/>
        <a:p>
          <a:pPr rtl="0"/>
          <a:r>
            <a:rPr lang="ru-RU" sz="2000" b="1" dirty="0" smtClean="0"/>
            <a:t>Формирование системы элементарных экологических знаний доступных пониманию ребенка-дошкольника о родном крае.</a:t>
          </a:r>
          <a:endParaRPr lang="ru-RU" sz="2000" dirty="0"/>
        </a:p>
      </dgm:t>
    </dgm:pt>
    <dgm:pt modelId="{B5201E69-6C2B-4BB4-90D1-23BA36EBD74A}" type="parTrans" cxnId="{140BF1D3-16E7-41BB-B1CA-32B74D7BDA1E}">
      <dgm:prSet/>
      <dgm:spPr/>
      <dgm:t>
        <a:bodyPr/>
        <a:lstStyle/>
        <a:p>
          <a:endParaRPr lang="ru-RU"/>
        </a:p>
      </dgm:t>
    </dgm:pt>
    <dgm:pt modelId="{E67E454C-816B-46AB-A8DC-E17E47701C62}" type="sibTrans" cxnId="{140BF1D3-16E7-41BB-B1CA-32B74D7BDA1E}">
      <dgm:prSet/>
      <dgm:spPr/>
      <dgm:t>
        <a:bodyPr/>
        <a:lstStyle/>
        <a:p>
          <a:endParaRPr lang="ru-RU"/>
        </a:p>
      </dgm:t>
    </dgm:pt>
    <dgm:pt modelId="{2F5AEA0D-7C85-472D-AFFD-D04D51852992}">
      <dgm:prSet custT="1"/>
      <dgm:spPr/>
      <dgm:t>
        <a:bodyPr/>
        <a:lstStyle/>
        <a:p>
          <a:pPr rtl="0"/>
          <a:r>
            <a:rPr lang="ru-RU" sz="2000" b="1" dirty="0" smtClean="0"/>
            <a:t>Развитие познавательного интереса к миру природы родного края умение отражать это в художественно-продуктивной деятельности.</a:t>
          </a:r>
          <a:endParaRPr lang="ru-RU" sz="2000" dirty="0"/>
        </a:p>
      </dgm:t>
    </dgm:pt>
    <dgm:pt modelId="{DB43F9EC-4755-43B3-BD5F-5DE1B1C8C953}" type="parTrans" cxnId="{84823186-4921-4ADE-B174-4CA6EC4FCF8C}">
      <dgm:prSet/>
      <dgm:spPr/>
      <dgm:t>
        <a:bodyPr/>
        <a:lstStyle/>
        <a:p>
          <a:endParaRPr lang="ru-RU"/>
        </a:p>
      </dgm:t>
    </dgm:pt>
    <dgm:pt modelId="{21DE88DD-94DD-4385-B324-18C0CBBA4A92}" type="sibTrans" cxnId="{84823186-4921-4ADE-B174-4CA6EC4FCF8C}">
      <dgm:prSet/>
      <dgm:spPr/>
      <dgm:t>
        <a:bodyPr/>
        <a:lstStyle/>
        <a:p>
          <a:endParaRPr lang="ru-RU"/>
        </a:p>
      </dgm:t>
    </dgm:pt>
    <dgm:pt modelId="{95E1481A-B61A-4441-BAFC-9706AD9900B2}">
      <dgm:prSet custT="1"/>
      <dgm:spPr/>
      <dgm:t>
        <a:bodyPr/>
        <a:lstStyle/>
        <a:p>
          <a:pPr rtl="0"/>
          <a:r>
            <a:rPr lang="ru-RU" sz="2000" b="1" dirty="0" smtClean="0"/>
            <a:t>Формирование первоначальных умений и навыков экологически грамотного и безопасного для природы и для самого ребенка поведения.</a:t>
          </a:r>
          <a:endParaRPr lang="ru-RU" sz="2000" dirty="0"/>
        </a:p>
      </dgm:t>
    </dgm:pt>
    <dgm:pt modelId="{EA2E93C3-3CD6-40F0-B15F-97E350A4486B}" type="parTrans" cxnId="{CC495547-3522-46A1-A9FC-57270F96EB56}">
      <dgm:prSet/>
      <dgm:spPr/>
      <dgm:t>
        <a:bodyPr/>
        <a:lstStyle/>
        <a:p>
          <a:endParaRPr lang="ru-RU"/>
        </a:p>
      </dgm:t>
    </dgm:pt>
    <dgm:pt modelId="{E2F0BE1C-B3C8-47BA-B3D3-2FCA1C743726}" type="sibTrans" cxnId="{CC495547-3522-46A1-A9FC-57270F96EB56}">
      <dgm:prSet/>
      <dgm:spPr/>
      <dgm:t>
        <a:bodyPr/>
        <a:lstStyle/>
        <a:p>
          <a:endParaRPr lang="ru-RU"/>
        </a:p>
      </dgm:t>
    </dgm:pt>
    <dgm:pt modelId="{1D346924-AC41-4E36-9AB5-362F044D6E13}" type="pres">
      <dgm:prSet presAssocID="{16AB7AEC-D48F-4A9C-B688-44687AC0BF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C988E2-2885-40E1-9E0B-E4FF144A2FD1}" type="pres">
      <dgm:prSet presAssocID="{4A4B5D1D-0C4C-44EB-93FF-05C926BE5775}" presName="parentText" presStyleLbl="node1" presStyleIdx="0" presStyleCnt="5" custScaleY="69510" custLinFactY="-153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9F7F5-DD9A-4CF3-B3ED-73E901190A00}" type="pres">
      <dgm:prSet presAssocID="{60770D2A-A8B4-44F5-99CD-D47D945CFA55}" presName="spacer" presStyleCnt="0"/>
      <dgm:spPr/>
    </dgm:pt>
    <dgm:pt modelId="{81F6F995-4E29-4FAB-B4CA-B6091484EC98}" type="pres">
      <dgm:prSet presAssocID="{D7ED963A-437E-4BE8-B178-5D26B9773AF4}" presName="parentText" presStyleLbl="node1" presStyleIdx="1" presStyleCnt="5" custScaleY="77556" custLinFactNeighborY="-18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0C031-0BA3-4961-BE82-375F6A336643}" type="pres">
      <dgm:prSet presAssocID="{E67E454C-816B-46AB-A8DC-E17E47701C62}" presName="spacer" presStyleCnt="0"/>
      <dgm:spPr/>
    </dgm:pt>
    <dgm:pt modelId="{A7EBC2E1-20DD-4165-A34F-5A440BD91262}" type="pres">
      <dgm:prSet presAssocID="{2F5AEA0D-7C85-472D-AFFD-D04D51852992}" presName="parentText" presStyleLbl="node1" presStyleIdx="2" presStyleCnt="5" custScaleY="79127" custLinFactNeighborY="12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3D51D-36DE-4529-9715-A1E2A9394627}" type="pres">
      <dgm:prSet presAssocID="{21DE88DD-94DD-4385-B324-18C0CBBA4A92}" presName="spacer" presStyleCnt="0"/>
      <dgm:spPr/>
    </dgm:pt>
    <dgm:pt modelId="{2B00BDFA-ACF6-4018-B75D-7B85E8060A2C}" type="pres">
      <dgm:prSet presAssocID="{95E1481A-B61A-4441-BAFC-9706AD9900B2}" presName="parentText" presStyleLbl="node1" presStyleIdx="3" presStyleCnt="5" custScaleY="88072" custLinFactNeighborY="34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BABB7-6605-4F1F-A73C-5B51EC05ADFC}" type="pres">
      <dgm:prSet presAssocID="{E2F0BE1C-B3C8-47BA-B3D3-2FCA1C743726}" presName="spacer" presStyleCnt="0"/>
      <dgm:spPr/>
    </dgm:pt>
    <dgm:pt modelId="{63460B25-C80A-41B7-B33D-CEACF870D528}" type="pres">
      <dgm:prSet presAssocID="{F9E45322-CA86-40C2-BC82-D057EDAA8346}" presName="parentText" presStyleLbl="node1" presStyleIdx="4" presStyleCnt="5" custScaleY="75071" custLinFactY="235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BF1D3-16E7-41BB-B1CA-32B74D7BDA1E}" srcId="{16AB7AEC-D48F-4A9C-B688-44687AC0BF80}" destId="{D7ED963A-437E-4BE8-B178-5D26B9773AF4}" srcOrd="1" destOrd="0" parTransId="{B5201E69-6C2B-4BB4-90D1-23BA36EBD74A}" sibTransId="{E67E454C-816B-46AB-A8DC-E17E47701C62}"/>
    <dgm:cxn modelId="{56719493-FE24-4319-9E3A-5E30B1C2154B}" type="presOf" srcId="{D7ED963A-437E-4BE8-B178-5D26B9773AF4}" destId="{81F6F995-4E29-4FAB-B4CA-B6091484EC98}" srcOrd="0" destOrd="0" presId="urn:microsoft.com/office/officeart/2005/8/layout/vList2"/>
    <dgm:cxn modelId="{77586927-C48E-40E1-88F4-77D6F813BF05}" type="presOf" srcId="{F9E45322-CA86-40C2-BC82-D057EDAA8346}" destId="{63460B25-C80A-41B7-B33D-CEACF870D528}" srcOrd="0" destOrd="0" presId="urn:microsoft.com/office/officeart/2005/8/layout/vList2"/>
    <dgm:cxn modelId="{7D4CDCEF-60FE-4096-A513-83C44FA298BE}" type="presOf" srcId="{4A4B5D1D-0C4C-44EB-93FF-05C926BE5775}" destId="{DDC988E2-2885-40E1-9E0B-E4FF144A2FD1}" srcOrd="0" destOrd="0" presId="urn:microsoft.com/office/officeart/2005/8/layout/vList2"/>
    <dgm:cxn modelId="{2754141B-A645-400C-A593-1EEB9801F581}" type="presOf" srcId="{16AB7AEC-D48F-4A9C-B688-44687AC0BF80}" destId="{1D346924-AC41-4E36-9AB5-362F044D6E13}" srcOrd="0" destOrd="0" presId="urn:microsoft.com/office/officeart/2005/8/layout/vList2"/>
    <dgm:cxn modelId="{663A8E40-BB99-4884-A7D7-6B2345324CC9}" type="presOf" srcId="{95E1481A-B61A-4441-BAFC-9706AD9900B2}" destId="{2B00BDFA-ACF6-4018-B75D-7B85E8060A2C}" srcOrd="0" destOrd="0" presId="urn:microsoft.com/office/officeart/2005/8/layout/vList2"/>
    <dgm:cxn modelId="{84823186-4921-4ADE-B174-4CA6EC4FCF8C}" srcId="{16AB7AEC-D48F-4A9C-B688-44687AC0BF80}" destId="{2F5AEA0D-7C85-472D-AFFD-D04D51852992}" srcOrd="2" destOrd="0" parTransId="{DB43F9EC-4755-43B3-BD5F-5DE1B1C8C953}" sibTransId="{21DE88DD-94DD-4385-B324-18C0CBBA4A92}"/>
    <dgm:cxn modelId="{A45CBB02-256E-4644-B347-805C49369A03}" type="presOf" srcId="{2F5AEA0D-7C85-472D-AFFD-D04D51852992}" destId="{A7EBC2E1-20DD-4165-A34F-5A440BD91262}" srcOrd="0" destOrd="0" presId="urn:microsoft.com/office/officeart/2005/8/layout/vList2"/>
    <dgm:cxn modelId="{76494623-9134-458A-82E6-A8AD299C5E63}" srcId="{16AB7AEC-D48F-4A9C-B688-44687AC0BF80}" destId="{4A4B5D1D-0C4C-44EB-93FF-05C926BE5775}" srcOrd="0" destOrd="0" parTransId="{9B56CFB1-DF8D-4F2E-995B-ACA461170813}" sibTransId="{60770D2A-A8B4-44F5-99CD-D47D945CFA55}"/>
    <dgm:cxn modelId="{CC495547-3522-46A1-A9FC-57270F96EB56}" srcId="{16AB7AEC-D48F-4A9C-B688-44687AC0BF80}" destId="{95E1481A-B61A-4441-BAFC-9706AD9900B2}" srcOrd="3" destOrd="0" parTransId="{EA2E93C3-3CD6-40F0-B15F-97E350A4486B}" sibTransId="{E2F0BE1C-B3C8-47BA-B3D3-2FCA1C743726}"/>
    <dgm:cxn modelId="{882BE217-F1CF-4F90-9E19-0ED24802E7FC}" srcId="{16AB7AEC-D48F-4A9C-B688-44687AC0BF80}" destId="{F9E45322-CA86-40C2-BC82-D057EDAA8346}" srcOrd="4" destOrd="0" parTransId="{46CECA07-5BAE-4ED3-ACB9-E1B5E424D5DB}" sibTransId="{3B3769E1-2D99-4F66-9424-A814B2C1D30E}"/>
    <dgm:cxn modelId="{8EC648CB-BB2A-4FFE-BDC6-90DA30F55693}" type="presParOf" srcId="{1D346924-AC41-4E36-9AB5-362F044D6E13}" destId="{DDC988E2-2885-40E1-9E0B-E4FF144A2FD1}" srcOrd="0" destOrd="0" presId="urn:microsoft.com/office/officeart/2005/8/layout/vList2"/>
    <dgm:cxn modelId="{0A27561E-0E45-4FEF-BC1E-3B5D10402B41}" type="presParOf" srcId="{1D346924-AC41-4E36-9AB5-362F044D6E13}" destId="{4A99F7F5-DD9A-4CF3-B3ED-73E901190A00}" srcOrd="1" destOrd="0" presId="urn:microsoft.com/office/officeart/2005/8/layout/vList2"/>
    <dgm:cxn modelId="{D6A1EF0C-050E-45B4-A4B9-FE866985CD8A}" type="presParOf" srcId="{1D346924-AC41-4E36-9AB5-362F044D6E13}" destId="{81F6F995-4E29-4FAB-B4CA-B6091484EC98}" srcOrd="2" destOrd="0" presId="urn:microsoft.com/office/officeart/2005/8/layout/vList2"/>
    <dgm:cxn modelId="{B8E99756-7EDA-49FB-B7F9-BD8234B7E002}" type="presParOf" srcId="{1D346924-AC41-4E36-9AB5-362F044D6E13}" destId="{5860C031-0BA3-4961-BE82-375F6A336643}" srcOrd="3" destOrd="0" presId="urn:microsoft.com/office/officeart/2005/8/layout/vList2"/>
    <dgm:cxn modelId="{001724AB-D0A9-4575-B6B4-5525A51B31D3}" type="presParOf" srcId="{1D346924-AC41-4E36-9AB5-362F044D6E13}" destId="{A7EBC2E1-20DD-4165-A34F-5A440BD91262}" srcOrd="4" destOrd="0" presId="urn:microsoft.com/office/officeart/2005/8/layout/vList2"/>
    <dgm:cxn modelId="{87EBAA59-C9DE-4B90-BC99-E1E66C9F7C58}" type="presParOf" srcId="{1D346924-AC41-4E36-9AB5-362F044D6E13}" destId="{7493D51D-36DE-4529-9715-A1E2A9394627}" srcOrd="5" destOrd="0" presId="urn:microsoft.com/office/officeart/2005/8/layout/vList2"/>
    <dgm:cxn modelId="{3076D82E-0B05-419A-90D7-392F4B68BF93}" type="presParOf" srcId="{1D346924-AC41-4E36-9AB5-362F044D6E13}" destId="{2B00BDFA-ACF6-4018-B75D-7B85E8060A2C}" srcOrd="6" destOrd="0" presId="urn:microsoft.com/office/officeart/2005/8/layout/vList2"/>
    <dgm:cxn modelId="{0172FBBD-31B8-434C-9775-B14648E7F8DF}" type="presParOf" srcId="{1D346924-AC41-4E36-9AB5-362F044D6E13}" destId="{DA5BABB7-6605-4F1F-A73C-5B51EC05ADFC}" srcOrd="7" destOrd="0" presId="urn:microsoft.com/office/officeart/2005/8/layout/vList2"/>
    <dgm:cxn modelId="{635CC56A-ED84-486E-9586-0A61AA832633}" type="presParOf" srcId="{1D346924-AC41-4E36-9AB5-362F044D6E13}" destId="{63460B25-C80A-41B7-B33D-CEACF870D5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B7AEC-D48F-4A9C-B688-44687AC0BF80}" type="doc">
      <dgm:prSet loTypeId="urn:microsoft.com/office/officeart/2005/8/layout/default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A4B5D1D-0C4C-44EB-93FF-05C926BE5775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целевые прогулки</a:t>
          </a:r>
          <a:endParaRPr lang="ru-RU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B56CFB1-DF8D-4F2E-995B-ACA461170813}" type="parTrans" cxnId="{76494623-9134-458A-82E6-A8AD299C5E63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0770D2A-A8B4-44F5-99CD-D47D945CFA55}" type="sibTrans" cxnId="{76494623-9134-458A-82E6-A8AD299C5E63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9E45322-CA86-40C2-BC82-D057EDAA8346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беседы</a:t>
          </a:r>
          <a:endParaRPr lang="ru-RU" sz="28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46CECA07-5BAE-4ED3-ACB9-E1B5E424D5DB}" type="parTrans" cxnId="{882BE217-F1CF-4F90-9E19-0ED24802E7F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B3769E1-2D99-4F66-9424-A814B2C1D30E}" type="sibTrans" cxnId="{882BE217-F1CF-4F90-9E19-0ED24802E7F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7ED963A-437E-4BE8-B178-5D26B9773AF4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Экскурсии</a:t>
          </a:r>
          <a:endParaRPr lang="ru-RU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5201E69-6C2B-4BB4-90D1-23BA36EBD74A}" type="parTrans" cxnId="{140BF1D3-16E7-41BB-B1CA-32B74D7BDA1E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67E454C-816B-46AB-A8DC-E17E47701C62}" type="sibTrans" cxnId="{140BF1D3-16E7-41BB-B1CA-32B74D7BDA1E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F5AEA0D-7C85-472D-AFFD-D04D518529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опытническая работа</a:t>
          </a:r>
          <a:endParaRPr lang="ru-RU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B43F9EC-4755-43B3-BD5F-5DE1B1C8C953}" type="parTrans" cxnId="{84823186-4921-4ADE-B174-4CA6EC4FCF8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1DE88DD-94DD-4385-B324-18C0CBBA4A92}" type="sibTrans" cxnId="{84823186-4921-4ADE-B174-4CA6EC4FCF8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5E1481A-B61A-4441-BAFC-9706AD9900B2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2">
                  <a:lumMod val="60000"/>
                  <a:lumOff val="40000"/>
                </a:schemeClr>
              </a:solidFill>
            </a:rPr>
            <a:t>художественные произведения</a:t>
          </a:r>
          <a:endParaRPr lang="ru-RU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A2E93C3-3CD6-40F0-B15F-97E350A4486B}" type="parTrans" cxnId="{CC495547-3522-46A1-A9FC-57270F96EB56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2F0BE1C-B3C8-47BA-B3D3-2FCA1C743726}" type="sibTrans" cxnId="{CC495547-3522-46A1-A9FC-57270F96EB56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03663D9-5538-4ED4-9090-AB0F6314230B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циклы наблюдений </a:t>
          </a:r>
          <a:endParaRPr lang="ru-RU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7906FF2-B19C-40D3-9B0A-B6808A471010}" type="parTrans" cxnId="{C8021E71-6F74-47B7-9277-E1F377216295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DDD5E53-4273-4F69-B1E6-606A4000936F}" type="sibTrans" cxnId="{C8021E71-6F74-47B7-9277-E1F377216295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2B05793-E3F3-4649-A83B-D3D476D76A65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занятия</a:t>
          </a:r>
          <a:endParaRPr lang="ru-RU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DBEFC25-AF4E-4121-9A77-79FDC02286A0}" type="parTrans" cxnId="{53EF11F9-F613-4626-B55B-2AE6D9699B23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F902359-0A18-43EE-849A-65B96EF87771}" type="sibTrans" cxnId="{53EF11F9-F613-4626-B55B-2AE6D9699B23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09F6C18-8DF1-4804-ACEA-32058D6248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труд в природе</a:t>
          </a:r>
          <a:endParaRPr lang="ru-RU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667C3F5-D79F-41E0-B0D7-130587BB9213}" type="parTrans" cxnId="{18E4CA2A-90A3-497A-B7A0-73906E71CEB0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2D75EF0-7D0B-48F7-BA0A-1D88E046BFD6}" type="sibTrans" cxnId="{18E4CA2A-90A3-497A-B7A0-73906E71CEB0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0135821-D521-498E-BFF6-46EC49A01808}" type="pres">
      <dgm:prSet presAssocID="{16AB7AEC-D48F-4A9C-B688-44687AC0BF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C8800-D710-4BA5-AAF0-7B86EEA1F1DC}" type="pres">
      <dgm:prSet presAssocID="{4A4B5D1D-0C4C-44EB-93FF-05C926BE5775}" presName="node" presStyleLbl="node1" presStyleIdx="0" presStyleCnt="8" custScaleX="61068" custLinFactNeighborX="-20493" custLinFactNeighborY="-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CC3F3-38EB-4C77-8484-CA8C7A8224E1}" type="pres">
      <dgm:prSet presAssocID="{60770D2A-A8B4-44F5-99CD-D47D945CFA55}" presName="sibTrans" presStyleCnt="0"/>
      <dgm:spPr/>
    </dgm:pt>
    <dgm:pt modelId="{39C2AE2C-1AC4-47D7-AEEB-1AD4604178FB}" type="pres">
      <dgm:prSet presAssocID="{A2B05793-E3F3-4649-A83B-D3D476D76A65}" presName="node" presStyleLbl="node1" presStyleIdx="1" presStyleCnt="8" custScaleX="63043" custLinFactNeighborX="-35" custLinFactNeighborY="4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1AF0-DDBE-4243-BBF2-A557694DF181}" type="pres">
      <dgm:prSet presAssocID="{DF902359-0A18-43EE-849A-65B96EF87771}" presName="sibTrans" presStyleCnt="0"/>
      <dgm:spPr/>
    </dgm:pt>
    <dgm:pt modelId="{D017832E-170F-4A12-B81D-C7AF2496FE8E}" type="pres">
      <dgm:prSet presAssocID="{C03663D9-5538-4ED4-9090-AB0F6314230B}" presName="node" presStyleLbl="node1" presStyleIdx="2" presStyleCnt="8" custScaleX="67272" custLinFactNeighborX="9867" custLinFactNeighborY="4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37FD7-9EB5-41EC-9188-D1C51C5C8EB2}" type="pres">
      <dgm:prSet presAssocID="{7DDD5E53-4273-4F69-B1E6-606A4000936F}" presName="sibTrans" presStyleCnt="0"/>
      <dgm:spPr/>
    </dgm:pt>
    <dgm:pt modelId="{FB2A913F-EB66-4889-B251-0731476C2EAF}" type="pres">
      <dgm:prSet presAssocID="{D7ED963A-437E-4BE8-B178-5D26B9773AF4}" presName="node" presStyleLbl="node1" presStyleIdx="3" presStyleCnt="8" custScaleX="66551" custLinFactNeighborX="15540" custLinFactNeighborY="47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37A45-5FB0-4407-AFB4-F25062915BAF}" type="pres">
      <dgm:prSet presAssocID="{E67E454C-816B-46AB-A8DC-E17E47701C62}" presName="sibTrans" presStyleCnt="0"/>
      <dgm:spPr/>
    </dgm:pt>
    <dgm:pt modelId="{E5C51C72-25DA-4FCF-AF75-82086E2C016D}" type="pres">
      <dgm:prSet presAssocID="{209F6C18-8DF1-4804-ACEA-32058D6248E8}" presName="node" presStyleLbl="node1" presStyleIdx="4" presStyleCnt="8" custScaleX="62797" custLinFactNeighborX="-37182" custLinFactNeighborY="26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9DE9F-D7CC-4983-B9DC-322D4303E656}" type="pres">
      <dgm:prSet presAssocID="{82D75EF0-7D0B-48F7-BA0A-1D88E046BFD6}" presName="sibTrans" presStyleCnt="0"/>
      <dgm:spPr/>
    </dgm:pt>
    <dgm:pt modelId="{FA37D560-4D81-4E4C-96DD-28E4B8CE8714}" type="pres">
      <dgm:prSet presAssocID="{2F5AEA0D-7C85-472D-AFFD-D04D51852992}" presName="node" presStyleLbl="node1" presStyleIdx="5" presStyleCnt="8" custScaleX="82945" custLinFactNeighborX="-35615" custLinFactNeighborY="7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33E9D-5A3C-4319-8D58-C3929E537EE5}" type="pres">
      <dgm:prSet presAssocID="{21DE88DD-94DD-4385-B324-18C0CBBA4A92}" presName="sibTrans" presStyleCnt="0"/>
      <dgm:spPr/>
    </dgm:pt>
    <dgm:pt modelId="{DAF35A40-8F98-4C45-BD99-0D3679E79C7F}" type="pres">
      <dgm:prSet presAssocID="{95E1481A-B61A-4441-BAFC-9706AD9900B2}" presName="node" presStyleLbl="node1" presStyleIdx="6" presStyleCnt="8" custScaleX="94534" custLinFactNeighborX="47173" custLinFactNeighborY="88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EB3CD-5D12-4F0F-9A50-28DAC9DD9D77}" type="pres">
      <dgm:prSet presAssocID="{E2F0BE1C-B3C8-47BA-B3D3-2FCA1C743726}" presName="sibTrans" presStyleCnt="0"/>
      <dgm:spPr/>
    </dgm:pt>
    <dgm:pt modelId="{124C8BCB-7662-433D-99EE-A484594EED59}" type="pres">
      <dgm:prSet presAssocID="{F9E45322-CA86-40C2-BC82-D057EDAA8346}" presName="node" presStyleLbl="node1" presStyleIdx="7" presStyleCnt="8" custScaleX="65784" custLinFactY="-5797" custLinFactNeighborX="336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BF1D3-16E7-41BB-B1CA-32B74D7BDA1E}" srcId="{16AB7AEC-D48F-4A9C-B688-44687AC0BF80}" destId="{D7ED963A-437E-4BE8-B178-5D26B9773AF4}" srcOrd="3" destOrd="0" parTransId="{B5201E69-6C2B-4BB4-90D1-23BA36EBD74A}" sibTransId="{E67E454C-816B-46AB-A8DC-E17E47701C62}"/>
    <dgm:cxn modelId="{CAE3212E-6F15-4AF7-8AF7-36D84FB15DAA}" type="presOf" srcId="{4A4B5D1D-0C4C-44EB-93FF-05C926BE5775}" destId="{843C8800-D710-4BA5-AAF0-7B86EEA1F1DC}" srcOrd="0" destOrd="0" presId="urn:microsoft.com/office/officeart/2005/8/layout/default#1"/>
    <dgm:cxn modelId="{5722EF64-F475-4059-AA3F-3B2374A872C8}" type="presOf" srcId="{D7ED963A-437E-4BE8-B178-5D26B9773AF4}" destId="{FB2A913F-EB66-4889-B251-0731476C2EAF}" srcOrd="0" destOrd="0" presId="urn:microsoft.com/office/officeart/2005/8/layout/default#1"/>
    <dgm:cxn modelId="{C8021E71-6F74-47B7-9277-E1F377216295}" srcId="{16AB7AEC-D48F-4A9C-B688-44687AC0BF80}" destId="{C03663D9-5538-4ED4-9090-AB0F6314230B}" srcOrd="2" destOrd="0" parTransId="{57906FF2-B19C-40D3-9B0A-B6808A471010}" sibTransId="{7DDD5E53-4273-4F69-B1E6-606A4000936F}"/>
    <dgm:cxn modelId="{A12D6097-9744-4004-810F-3F47A4083E37}" type="presOf" srcId="{209F6C18-8DF1-4804-ACEA-32058D6248E8}" destId="{E5C51C72-25DA-4FCF-AF75-82086E2C016D}" srcOrd="0" destOrd="0" presId="urn:microsoft.com/office/officeart/2005/8/layout/default#1"/>
    <dgm:cxn modelId="{18E4CA2A-90A3-497A-B7A0-73906E71CEB0}" srcId="{16AB7AEC-D48F-4A9C-B688-44687AC0BF80}" destId="{209F6C18-8DF1-4804-ACEA-32058D6248E8}" srcOrd="4" destOrd="0" parTransId="{D667C3F5-D79F-41E0-B0D7-130587BB9213}" sibTransId="{82D75EF0-7D0B-48F7-BA0A-1D88E046BFD6}"/>
    <dgm:cxn modelId="{4A16DB0B-5E28-4FBD-9BFC-981E50EEA499}" type="presOf" srcId="{F9E45322-CA86-40C2-BC82-D057EDAA8346}" destId="{124C8BCB-7662-433D-99EE-A484594EED59}" srcOrd="0" destOrd="0" presId="urn:microsoft.com/office/officeart/2005/8/layout/default#1"/>
    <dgm:cxn modelId="{84823186-4921-4ADE-B174-4CA6EC4FCF8C}" srcId="{16AB7AEC-D48F-4A9C-B688-44687AC0BF80}" destId="{2F5AEA0D-7C85-472D-AFFD-D04D51852992}" srcOrd="5" destOrd="0" parTransId="{DB43F9EC-4755-43B3-BD5F-5DE1B1C8C953}" sibTransId="{21DE88DD-94DD-4385-B324-18C0CBBA4A92}"/>
    <dgm:cxn modelId="{76494623-9134-458A-82E6-A8AD299C5E63}" srcId="{16AB7AEC-D48F-4A9C-B688-44687AC0BF80}" destId="{4A4B5D1D-0C4C-44EB-93FF-05C926BE5775}" srcOrd="0" destOrd="0" parTransId="{9B56CFB1-DF8D-4F2E-995B-ACA461170813}" sibTransId="{60770D2A-A8B4-44F5-99CD-D47D945CFA55}"/>
    <dgm:cxn modelId="{5ADB58D3-C39A-4386-8BA1-D3D61228C173}" type="presOf" srcId="{95E1481A-B61A-4441-BAFC-9706AD9900B2}" destId="{DAF35A40-8F98-4C45-BD99-0D3679E79C7F}" srcOrd="0" destOrd="0" presId="urn:microsoft.com/office/officeart/2005/8/layout/default#1"/>
    <dgm:cxn modelId="{CC495547-3522-46A1-A9FC-57270F96EB56}" srcId="{16AB7AEC-D48F-4A9C-B688-44687AC0BF80}" destId="{95E1481A-B61A-4441-BAFC-9706AD9900B2}" srcOrd="6" destOrd="0" parTransId="{EA2E93C3-3CD6-40F0-B15F-97E350A4486B}" sibTransId="{E2F0BE1C-B3C8-47BA-B3D3-2FCA1C743726}"/>
    <dgm:cxn modelId="{70D26EAF-6421-4C6B-9B3B-3D8D7A6283F1}" type="presOf" srcId="{A2B05793-E3F3-4649-A83B-D3D476D76A65}" destId="{39C2AE2C-1AC4-47D7-AEEB-1AD4604178FB}" srcOrd="0" destOrd="0" presId="urn:microsoft.com/office/officeart/2005/8/layout/default#1"/>
    <dgm:cxn modelId="{882BE217-F1CF-4F90-9E19-0ED24802E7FC}" srcId="{16AB7AEC-D48F-4A9C-B688-44687AC0BF80}" destId="{F9E45322-CA86-40C2-BC82-D057EDAA8346}" srcOrd="7" destOrd="0" parTransId="{46CECA07-5BAE-4ED3-ACB9-E1B5E424D5DB}" sibTransId="{3B3769E1-2D99-4F66-9424-A814B2C1D30E}"/>
    <dgm:cxn modelId="{B4B83D00-96A9-44EA-B372-093C3C7AA53C}" type="presOf" srcId="{2F5AEA0D-7C85-472D-AFFD-D04D51852992}" destId="{FA37D560-4D81-4E4C-96DD-28E4B8CE8714}" srcOrd="0" destOrd="0" presId="urn:microsoft.com/office/officeart/2005/8/layout/default#1"/>
    <dgm:cxn modelId="{53EF11F9-F613-4626-B55B-2AE6D9699B23}" srcId="{16AB7AEC-D48F-4A9C-B688-44687AC0BF80}" destId="{A2B05793-E3F3-4649-A83B-D3D476D76A65}" srcOrd="1" destOrd="0" parTransId="{2DBEFC25-AF4E-4121-9A77-79FDC02286A0}" sibTransId="{DF902359-0A18-43EE-849A-65B96EF87771}"/>
    <dgm:cxn modelId="{80598BA4-8810-473A-AFD9-4A31B8AE7792}" type="presOf" srcId="{C03663D9-5538-4ED4-9090-AB0F6314230B}" destId="{D017832E-170F-4A12-B81D-C7AF2496FE8E}" srcOrd="0" destOrd="0" presId="urn:microsoft.com/office/officeart/2005/8/layout/default#1"/>
    <dgm:cxn modelId="{32159F72-065E-479B-BC95-B9ECB132D4AF}" type="presOf" srcId="{16AB7AEC-D48F-4A9C-B688-44687AC0BF80}" destId="{90135821-D521-498E-BFF6-46EC49A01808}" srcOrd="0" destOrd="0" presId="urn:microsoft.com/office/officeart/2005/8/layout/default#1"/>
    <dgm:cxn modelId="{797D15F4-1A69-4A9C-B645-EE496FA63749}" type="presParOf" srcId="{90135821-D521-498E-BFF6-46EC49A01808}" destId="{843C8800-D710-4BA5-AAF0-7B86EEA1F1DC}" srcOrd="0" destOrd="0" presId="urn:microsoft.com/office/officeart/2005/8/layout/default#1"/>
    <dgm:cxn modelId="{F8A62B96-86DA-4378-896A-DC2960716923}" type="presParOf" srcId="{90135821-D521-498E-BFF6-46EC49A01808}" destId="{C07CC3F3-38EB-4C77-8484-CA8C7A8224E1}" srcOrd="1" destOrd="0" presId="urn:microsoft.com/office/officeart/2005/8/layout/default#1"/>
    <dgm:cxn modelId="{F3D67204-DCC4-4BAB-9FCB-C1828EA840CE}" type="presParOf" srcId="{90135821-D521-498E-BFF6-46EC49A01808}" destId="{39C2AE2C-1AC4-47D7-AEEB-1AD4604178FB}" srcOrd="2" destOrd="0" presId="urn:microsoft.com/office/officeart/2005/8/layout/default#1"/>
    <dgm:cxn modelId="{5DFCF249-0E7B-4B68-9369-0ABFC08CEEA1}" type="presParOf" srcId="{90135821-D521-498E-BFF6-46EC49A01808}" destId="{41831AF0-DDBE-4243-BBF2-A557694DF181}" srcOrd="3" destOrd="0" presId="urn:microsoft.com/office/officeart/2005/8/layout/default#1"/>
    <dgm:cxn modelId="{D0754BD7-A4E4-41F5-AEC8-10361C430C1F}" type="presParOf" srcId="{90135821-D521-498E-BFF6-46EC49A01808}" destId="{D017832E-170F-4A12-B81D-C7AF2496FE8E}" srcOrd="4" destOrd="0" presId="urn:microsoft.com/office/officeart/2005/8/layout/default#1"/>
    <dgm:cxn modelId="{42744ABF-CA51-475E-91D2-F378AD97C43E}" type="presParOf" srcId="{90135821-D521-498E-BFF6-46EC49A01808}" destId="{1D837FD7-9EB5-41EC-9188-D1C51C5C8EB2}" srcOrd="5" destOrd="0" presId="urn:microsoft.com/office/officeart/2005/8/layout/default#1"/>
    <dgm:cxn modelId="{D0F3BD57-9CA4-443B-BF20-BD51E66E79E1}" type="presParOf" srcId="{90135821-D521-498E-BFF6-46EC49A01808}" destId="{FB2A913F-EB66-4889-B251-0731476C2EAF}" srcOrd="6" destOrd="0" presId="urn:microsoft.com/office/officeart/2005/8/layout/default#1"/>
    <dgm:cxn modelId="{87DAD749-3069-4052-8225-95756196D3A7}" type="presParOf" srcId="{90135821-D521-498E-BFF6-46EC49A01808}" destId="{80937A45-5FB0-4407-AFB4-F25062915BAF}" srcOrd="7" destOrd="0" presId="urn:microsoft.com/office/officeart/2005/8/layout/default#1"/>
    <dgm:cxn modelId="{0C6F72EC-4123-4A75-9873-094EABD86D59}" type="presParOf" srcId="{90135821-D521-498E-BFF6-46EC49A01808}" destId="{E5C51C72-25DA-4FCF-AF75-82086E2C016D}" srcOrd="8" destOrd="0" presId="urn:microsoft.com/office/officeart/2005/8/layout/default#1"/>
    <dgm:cxn modelId="{5BB72B5E-B54A-442C-B2A3-5059FD2658F7}" type="presParOf" srcId="{90135821-D521-498E-BFF6-46EC49A01808}" destId="{AA49DE9F-D7CC-4983-B9DC-322D4303E656}" srcOrd="9" destOrd="0" presId="urn:microsoft.com/office/officeart/2005/8/layout/default#1"/>
    <dgm:cxn modelId="{6F2CD220-C4E4-4B45-84A4-42FCCDBE5AC5}" type="presParOf" srcId="{90135821-D521-498E-BFF6-46EC49A01808}" destId="{FA37D560-4D81-4E4C-96DD-28E4B8CE8714}" srcOrd="10" destOrd="0" presId="urn:microsoft.com/office/officeart/2005/8/layout/default#1"/>
    <dgm:cxn modelId="{A4482A42-15FD-4AED-8FE6-2D170B702F52}" type="presParOf" srcId="{90135821-D521-498E-BFF6-46EC49A01808}" destId="{08733E9D-5A3C-4319-8D58-C3929E537EE5}" srcOrd="11" destOrd="0" presId="urn:microsoft.com/office/officeart/2005/8/layout/default#1"/>
    <dgm:cxn modelId="{CB17DB18-E583-4E68-9F6D-E3AF9FEE7FD9}" type="presParOf" srcId="{90135821-D521-498E-BFF6-46EC49A01808}" destId="{DAF35A40-8F98-4C45-BD99-0D3679E79C7F}" srcOrd="12" destOrd="0" presId="urn:microsoft.com/office/officeart/2005/8/layout/default#1"/>
    <dgm:cxn modelId="{3CF6C312-DD1F-4D80-9473-DC608EB0A68D}" type="presParOf" srcId="{90135821-D521-498E-BFF6-46EC49A01808}" destId="{709EB3CD-5D12-4F0F-9A50-28DAC9DD9D77}" srcOrd="13" destOrd="0" presId="urn:microsoft.com/office/officeart/2005/8/layout/default#1"/>
    <dgm:cxn modelId="{25C8EA3E-2769-4B9F-8F23-619D9428EB22}" type="presParOf" srcId="{90135821-D521-498E-BFF6-46EC49A01808}" destId="{124C8BCB-7662-433D-99EE-A484594EED59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988E2-2885-40E1-9E0B-E4FF144A2FD1}">
      <dsp:nvSpPr>
        <dsp:cNvPr id="0" name=""/>
        <dsp:cNvSpPr/>
      </dsp:nvSpPr>
      <dsp:spPr>
        <a:xfrm>
          <a:off x="0" y="0"/>
          <a:ext cx="7848872" cy="7677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Создание положительного эмоционального фона, способствующего освоению ребенком знаний о родном крае.</a:t>
          </a:r>
          <a:endParaRPr lang="ru-RU" sz="2000" kern="1200" dirty="0"/>
        </a:p>
      </dsp:txBody>
      <dsp:txXfrm>
        <a:off x="37477" y="37477"/>
        <a:ext cx="7773918" cy="692770"/>
      </dsp:txXfrm>
    </dsp:sp>
    <dsp:sp modelId="{81F6F995-4E29-4FAB-B4CA-B6091484EC98}">
      <dsp:nvSpPr>
        <dsp:cNvPr id="0" name=""/>
        <dsp:cNvSpPr/>
      </dsp:nvSpPr>
      <dsp:spPr>
        <a:xfrm>
          <a:off x="0" y="936103"/>
          <a:ext cx="7848872" cy="856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Формирование системы элементарных экологических знаний доступных пониманию ребенка-дошкольника о родном крае.</a:t>
          </a:r>
          <a:endParaRPr lang="ru-RU" sz="2000" kern="1200" dirty="0"/>
        </a:p>
      </dsp:txBody>
      <dsp:txXfrm>
        <a:off x="41815" y="977918"/>
        <a:ext cx="7765242" cy="772960"/>
      </dsp:txXfrm>
    </dsp:sp>
    <dsp:sp modelId="{A7EBC2E1-20DD-4165-A34F-5A440BD91262}">
      <dsp:nvSpPr>
        <dsp:cNvPr id="0" name=""/>
        <dsp:cNvSpPr/>
      </dsp:nvSpPr>
      <dsp:spPr>
        <a:xfrm>
          <a:off x="0" y="2016224"/>
          <a:ext cx="7848872" cy="8739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познавательного интереса к миру природы родного края умение отражать это в художественно-продуктивной деятельности.</a:t>
          </a:r>
          <a:endParaRPr lang="ru-RU" sz="2000" kern="1200" dirty="0"/>
        </a:p>
      </dsp:txBody>
      <dsp:txXfrm>
        <a:off x="42662" y="2058886"/>
        <a:ext cx="7763548" cy="788617"/>
      </dsp:txXfrm>
    </dsp:sp>
    <dsp:sp modelId="{2B00BDFA-ACF6-4018-B75D-7B85E8060A2C}">
      <dsp:nvSpPr>
        <dsp:cNvPr id="0" name=""/>
        <dsp:cNvSpPr/>
      </dsp:nvSpPr>
      <dsp:spPr>
        <a:xfrm>
          <a:off x="0" y="3096343"/>
          <a:ext cx="7848872" cy="972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Формирование первоначальных умений и навыков экологически грамотного и безопасного для природы и для самого ребенка поведения.</a:t>
          </a:r>
          <a:endParaRPr lang="ru-RU" sz="2000" kern="1200" dirty="0"/>
        </a:p>
      </dsp:txBody>
      <dsp:txXfrm>
        <a:off x="47485" y="3143828"/>
        <a:ext cx="7753902" cy="877767"/>
      </dsp:txXfrm>
    </dsp:sp>
    <dsp:sp modelId="{63460B25-C80A-41B7-B33D-CEACF870D528}">
      <dsp:nvSpPr>
        <dsp:cNvPr id="0" name=""/>
        <dsp:cNvSpPr/>
      </dsp:nvSpPr>
      <dsp:spPr>
        <a:xfrm>
          <a:off x="0" y="4211415"/>
          <a:ext cx="7848872" cy="829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Воспитание природоохранительных знаний, любви к природе, личной ответственности за её сохранность</a:t>
          </a:r>
          <a:r>
            <a:rPr lang="ru-RU" sz="500" b="1" kern="1200" dirty="0" smtClean="0"/>
            <a:t>.</a:t>
          </a:r>
          <a:endParaRPr lang="ru-RU" sz="500" kern="1200" dirty="0"/>
        </a:p>
      </dsp:txBody>
      <dsp:txXfrm>
        <a:off x="40475" y="4251890"/>
        <a:ext cx="7767922" cy="748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C8800-D710-4BA5-AAF0-7B86EEA1F1DC}">
      <dsp:nvSpPr>
        <dsp:cNvPr id="0" name=""/>
        <dsp:cNvSpPr/>
      </dsp:nvSpPr>
      <dsp:spPr>
        <a:xfrm>
          <a:off x="72010" y="0"/>
          <a:ext cx="1537452" cy="151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целевые прогулки</a:t>
          </a:r>
          <a:endParaRPr lang="ru-RU" sz="2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2010" y="0"/>
        <a:ext cx="1537452" cy="1510564"/>
      </dsp:txXfrm>
    </dsp:sp>
    <dsp:sp modelId="{39C2AE2C-1AC4-47D7-AEEB-1AD4604178FB}">
      <dsp:nvSpPr>
        <dsp:cNvPr id="0" name=""/>
        <dsp:cNvSpPr/>
      </dsp:nvSpPr>
      <dsp:spPr>
        <a:xfrm>
          <a:off x="2376275" y="648076"/>
          <a:ext cx="1587175" cy="151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занятия</a:t>
          </a:r>
          <a:endParaRPr lang="ru-RU" sz="2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376275" y="648076"/>
        <a:ext cx="1587175" cy="1510564"/>
      </dsp:txXfrm>
    </dsp:sp>
    <dsp:sp modelId="{D017832E-170F-4A12-B81D-C7AF2496FE8E}">
      <dsp:nvSpPr>
        <dsp:cNvPr id="0" name=""/>
        <dsp:cNvSpPr/>
      </dsp:nvSpPr>
      <dsp:spPr>
        <a:xfrm>
          <a:off x="4464505" y="72007"/>
          <a:ext cx="1693645" cy="151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циклы наблюдений </a:t>
          </a:r>
          <a:endParaRPr lang="ru-RU" sz="2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4464505" y="72007"/>
        <a:ext cx="1693645" cy="1510564"/>
      </dsp:txXfrm>
    </dsp:sp>
    <dsp:sp modelId="{FB2A913F-EB66-4889-B251-0731476C2EAF}">
      <dsp:nvSpPr>
        <dsp:cNvPr id="0" name=""/>
        <dsp:cNvSpPr/>
      </dsp:nvSpPr>
      <dsp:spPr>
        <a:xfrm>
          <a:off x="6552735" y="720084"/>
          <a:ext cx="1675493" cy="151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Экскурсии</a:t>
          </a:r>
          <a:endParaRPr lang="ru-RU" sz="2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6552735" y="720084"/>
        <a:ext cx="1675493" cy="1510564"/>
      </dsp:txXfrm>
    </dsp:sp>
    <dsp:sp modelId="{E5C51C72-25DA-4FCF-AF75-82086E2C016D}">
      <dsp:nvSpPr>
        <dsp:cNvPr id="0" name=""/>
        <dsp:cNvSpPr/>
      </dsp:nvSpPr>
      <dsp:spPr>
        <a:xfrm>
          <a:off x="6" y="2160236"/>
          <a:ext cx="1580982" cy="151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труд в природе</a:t>
          </a:r>
          <a:endParaRPr lang="ru-RU" sz="2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6" y="2160236"/>
        <a:ext cx="1580982" cy="1510564"/>
      </dsp:txXfrm>
    </dsp:sp>
    <dsp:sp modelId="{FA37D560-4D81-4E4C-96DD-28E4B8CE8714}">
      <dsp:nvSpPr>
        <dsp:cNvPr id="0" name=""/>
        <dsp:cNvSpPr/>
      </dsp:nvSpPr>
      <dsp:spPr>
        <a:xfrm>
          <a:off x="1872200" y="2880323"/>
          <a:ext cx="2088229" cy="151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опытническая работа</a:t>
          </a:r>
          <a:endParaRPr lang="ru-RU" sz="2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872200" y="2880323"/>
        <a:ext cx="2088229" cy="1510564"/>
      </dsp:txXfrm>
    </dsp:sp>
    <dsp:sp modelId="{DAF35A40-8F98-4C45-BD99-0D3679E79C7F}">
      <dsp:nvSpPr>
        <dsp:cNvPr id="0" name=""/>
        <dsp:cNvSpPr/>
      </dsp:nvSpPr>
      <dsp:spPr>
        <a:xfrm>
          <a:off x="6044940" y="3096348"/>
          <a:ext cx="2379995" cy="151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художественные произведения</a:t>
          </a:r>
          <a:endParaRPr lang="ru-RU" sz="2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6044940" y="3096348"/>
        <a:ext cx="2379995" cy="1510564"/>
      </dsp:txXfrm>
    </dsp:sp>
    <dsp:sp modelId="{124C8BCB-7662-433D-99EE-A484594EED59}">
      <dsp:nvSpPr>
        <dsp:cNvPr id="0" name=""/>
        <dsp:cNvSpPr/>
      </dsp:nvSpPr>
      <dsp:spPr>
        <a:xfrm>
          <a:off x="4231073" y="1929190"/>
          <a:ext cx="1656183" cy="151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беседы</a:t>
          </a:r>
          <a:endParaRPr lang="ru-RU" sz="28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4231073" y="1929190"/>
        <a:ext cx="1656183" cy="1510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9769-1545-4F52-BCFC-3822630C17D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2B1DE-806C-49F6-BAA1-EDF0ED1237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5AF0-39C8-48C9-8A56-9235F85C07F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5AF0-39C8-48C9-8A56-9235F85C07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3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fld id="{2281ED66-B905-4B21-BC3A-E4E70C5DCBC2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randomBar dir="vert"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Галина\Downloads\MC9004371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620688"/>
            <a:ext cx="367240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u="sng" dirty="0" smtClean="0"/>
          </a:p>
          <a:p>
            <a:pPr algn="ctr"/>
            <a:r>
              <a:rPr lang="ru-RU" sz="3600" dirty="0" smtClean="0"/>
              <a:t>Проект</a:t>
            </a:r>
            <a:r>
              <a:rPr lang="ru-RU" sz="3600" u="sng" dirty="0" smtClean="0"/>
              <a:t> </a:t>
            </a:r>
          </a:p>
          <a:p>
            <a:pPr algn="ctr"/>
            <a:endParaRPr lang="ru-RU" sz="3600" u="sng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1268760"/>
            <a:ext cx="6696744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 «Мы в любое </a:t>
            </a:r>
          </a:p>
          <a:p>
            <a:pPr algn="ctr"/>
            <a:r>
              <a:rPr lang="ru-RU" sz="4800" dirty="0" smtClean="0"/>
              <a:t>время года </a:t>
            </a:r>
          </a:p>
          <a:p>
            <a:pPr algn="ctr"/>
            <a:r>
              <a:rPr lang="ru-RU" sz="4800" dirty="0" smtClean="0"/>
              <a:t>ходим </a:t>
            </a:r>
          </a:p>
          <a:p>
            <a:pPr algn="ctr"/>
            <a:r>
              <a:rPr lang="ru-RU" sz="4800" dirty="0" smtClean="0"/>
              <a:t>тропами природы»</a:t>
            </a:r>
            <a:endParaRPr lang="ru-RU" sz="4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5085184"/>
            <a:ext cx="439248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u="sng" dirty="0" smtClean="0"/>
          </a:p>
          <a:p>
            <a:pPr algn="ctr"/>
            <a:r>
              <a:rPr lang="ru-RU" sz="2800" dirty="0" smtClean="0"/>
              <a:t>Составила воспитатель МБДОУ детский сад №55 </a:t>
            </a:r>
            <a:r>
              <a:rPr lang="ru-RU" sz="2800" dirty="0" err="1" smtClean="0"/>
              <a:t>Гангур</a:t>
            </a:r>
            <a:r>
              <a:rPr lang="ru-RU" sz="2800" dirty="0" smtClean="0"/>
              <a:t> Галина Александровна </a:t>
            </a:r>
          </a:p>
          <a:p>
            <a:pPr algn="ctr"/>
            <a:endParaRPr lang="ru-RU" sz="3600" u="sng" dirty="0" smtClean="0"/>
          </a:p>
        </p:txBody>
      </p:sp>
      <p:pic>
        <p:nvPicPr>
          <p:cNvPr id="7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6663">
            <a:off x="7602300" y="393806"/>
            <a:ext cx="923925" cy="828675"/>
          </a:xfrm>
          <a:prstGeom prst="rect">
            <a:avLst/>
          </a:prstGeom>
          <a:noFill/>
        </p:spPr>
      </p:pic>
      <p:pic>
        <p:nvPicPr>
          <p:cNvPr id="9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31811">
            <a:off x="3569852" y="5824160"/>
            <a:ext cx="923925" cy="828675"/>
          </a:xfrm>
          <a:prstGeom prst="rect">
            <a:avLst/>
          </a:prstGeom>
          <a:noFill/>
        </p:spPr>
      </p:pic>
      <p:pic>
        <p:nvPicPr>
          <p:cNvPr id="10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8576">
            <a:off x="359935" y="1394947"/>
            <a:ext cx="923925" cy="828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мне\DSCN119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" y="1"/>
            <a:ext cx="9266238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75856" y="332656"/>
            <a:ext cx="2592288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5" name="Picture 1" descr="C:\Users\Галина\Desktop\проект по экологии\проект мы в любое время года 18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2376263" cy="30223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12160" y="2780928"/>
            <a:ext cx="288032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Галина\Desktop\проект по экологии\проект мы в любое время года 18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852936"/>
            <a:ext cx="2664296" cy="3494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36912"/>
            <a:ext cx="280831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Галина\Desktop\проект по экологии\проект мы в любое время года 18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2664296" cy="3583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фотоальбом\новые фото\ЛЕС\фото\P304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" descr="C:\Users\Галина\Desktop\проект по экологии\проект мы в любое время года 13.jpg"/>
          <p:cNvPicPr>
            <a:picLocks noChangeAspect="1" noChangeArrowheads="1"/>
          </p:cNvPicPr>
          <p:nvPr/>
        </p:nvPicPr>
        <p:blipFill>
          <a:blip r:embed="rId3" cstate="print"/>
          <a:srcRect t="44240" r="1339" b="41014"/>
          <a:stretch>
            <a:fillRect/>
          </a:stretch>
        </p:blipFill>
        <p:spPr bwMode="auto">
          <a:xfrm>
            <a:off x="1115616" y="5229200"/>
            <a:ext cx="700651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C:\Users\Галина\Desktop\проект по экологии\проект мы в любое время года 13.jpg"/>
          <p:cNvPicPr>
            <a:picLocks noChangeAspect="1" noChangeArrowheads="1"/>
          </p:cNvPicPr>
          <p:nvPr/>
        </p:nvPicPr>
        <p:blipFill>
          <a:blip r:embed="rId3" cstate="print"/>
          <a:srcRect r="1339" b="89849"/>
          <a:stretch>
            <a:fillRect/>
          </a:stretch>
        </p:blipFill>
        <p:spPr bwMode="auto">
          <a:xfrm>
            <a:off x="1187624" y="260648"/>
            <a:ext cx="7006518" cy="99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1556792"/>
            <a:ext cx="7272808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" descr="C:\Users\Галина\Desktop\проект по экологии\проект мы в любое время года 13.jpg"/>
          <p:cNvPicPr>
            <a:picLocks noChangeAspect="1" noChangeArrowheads="1"/>
          </p:cNvPicPr>
          <p:nvPr/>
        </p:nvPicPr>
        <p:blipFill>
          <a:blip r:embed="rId3" cstate="print"/>
          <a:srcRect l="61734" t="10237" r="3791" b="55846"/>
          <a:stretch>
            <a:fillRect/>
          </a:stretch>
        </p:blipFill>
        <p:spPr bwMode="auto">
          <a:xfrm>
            <a:off x="5004048" y="1628800"/>
            <a:ext cx="280831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C:\Users\Галина\Desktop\проект по экологии\проект мы в любое время года 13.jpg"/>
          <p:cNvPicPr>
            <a:picLocks noChangeAspect="1" noChangeArrowheads="1"/>
          </p:cNvPicPr>
          <p:nvPr/>
        </p:nvPicPr>
        <p:blipFill>
          <a:blip r:embed="rId3" cstate="print"/>
          <a:srcRect l="26127" t="10888" r="51566" b="55932"/>
          <a:stretch>
            <a:fillRect/>
          </a:stretch>
        </p:blipFill>
        <p:spPr bwMode="auto">
          <a:xfrm>
            <a:off x="1547664" y="1628800"/>
            <a:ext cx="273630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ина\Desktop\Фото 0081.jpg"/>
          <p:cNvPicPr>
            <a:picLocks noChangeAspect="1" noChangeArrowheads="1"/>
          </p:cNvPicPr>
          <p:nvPr/>
        </p:nvPicPr>
        <p:blipFill>
          <a:blip r:embed="rId2" cstate="print"/>
          <a:srcRect t="8269" b="220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179512" y="188640"/>
            <a:ext cx="8640960" cy="6120680"/>
          </a:xfrm>
          <a:prstGeom prst="vertic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ж нам </a:t>
            </a:r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05606" y="1414580"/>
            <a:ext cx="57327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ж нам этого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разбойника найти,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срочно с ним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беседу провести.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Рассказать, как следует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 себя всегда,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причиняя природе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бедствий и вреда.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88640"/>
            <a:ext cx="8136904" cy="612068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Акция </a:t>
            </a:r>
            <a:r>
              <a:rPr lang="ru-RU" sz="4900" dirty="0" smtClean="0">
                <a:solidFill>
                  <a:srgbClr val="FF0000"/>
                </a:solidFill>
              </a:rPr>
              <a:t>«Сохраним 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                 природу родного края!»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9" name="Picture 3" descr="C:\Users\Галина\Desktop\проект по экологии\проект мы в любое время года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324642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C:\Users\Галина\Desktop\проект по экологии\проект мы в любое время года 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56792"/>
            <a:ext cx="324642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5689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 «Мы в любое время года ходим тропами природы».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420888"/>
            <a:ext cx="8352928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0" name="Picture 2" descr="E:\фото мне\DSCN119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1"/>
            <a:ext cx="9266238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188640"/>
            <a:ext cx="8640960" cy="612068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Галина\Desktop\проект по экологии\проект мы в любое время года 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84784"/>
            <a:ext cx="4980967" cy="3240360"/>
          </a:xfrm>
          <a:prstGeom prst="rect">
            <a:avLst/>
          </a:prstGeom>
          <a:noFill/>
        </p:spPr>
      </p:pic>
      <p:pic>
        <p:nvPicPr>
          <p:cNvPr id="11" name="Picture 3" descr="C:\Users\Галина\Documents\отчет 1.jpg"/>
          <p:cNvPicPr>
            <a:picLocks noChangeAspect="1" noChangeArrowheads="1"/>
          </p:cNvPicPr>
          <p:nvPr/>
        </p:nvPicPr>
        <p:blipFill>
          <a:blip r:embed="rId6" cstate="print"/>
          <a:srcRect l="3636" t="33053" r="1818" b="33894"/>
          <a:stretch>
            <a:fillRect/>
          </a:stretch>
        </p:blipFill>
        <p:spPr bwMode="auto">
          <a:xfrm rot="16200000">
            <a:off x="-794033" y="1738249"/>
            <a:ext cx="5691506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336704" cy="2088232"/>
          </a:xfr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5400" b="1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5400" b="1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Спасибо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за внимание!</a:t>
            </a:r>
          </a:p>
          <a:p>
            <a:pPr algn="r"/>
            <a:endParaRPr lang="ru-RU" sz="5400" b="1" dirty="0" smtClean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endParaRPr lang="en-US" sz="5400" b="1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8242">
            <a:off x="6735919" y="1591959"/>
            <a:ext cx="923925" cy="828675"/>
          </a:xfrm>
          <a:prstGeom prst="rect">
            <a:avLst/>
          </a:prstGeom>
          <a:noFill/>
        </p:spPr>
      </p:pic>
      <p:pic>
        <p:nvPicPr>
          <p:cNvPr id="5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8374">
            <a:off x="8005318" y="5284583"/>
            <a:ext cx="923925" cy="828675"/>
          </a:xfrm>
          <a:prstGeom prst="rect">
            <a:avLst/>
          </a:prstGeom>
          <a:noFill/>
        </p:spPr>
      </p:pic>
      <p:pic>
        <p:nvPicPr>
          <p:cNvPr id="6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15503">
            <a:off x="332307" y="1168357"/>
            <a:ext cx="923925" cy="8286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лина\Downloads\MC9004371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971600" y="1556792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6400800" cy="936104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086663">
            <a:off x="7530292" y="609829"/>
            <a:ext cx="923925" cy="828675"/>
          </a:xfrm>
          <a:prstGeom prst="rect">
            <a:avLst/>
          </a:prstGeom>
          <a:noFill/>
        </p:spPr>
      </p:pic>
      <p:pic>
        <p:nvPicPr>
          <p:cNvPr id="7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18212">
            <a:off x="473508" y="465813"/>
            <a:ext cx="923925" cy="828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лина\Downloads\MC9004371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467544" y="1556792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920880" cy="93610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Формы и методы работы с детьми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086663">
            <a:off x="7674307" y="897861"/>
            <a:ext cx="923925" cy="828675"/>
          </a:xfrm>
          <a:prstGeom prst="rect">
            <a:avLst/>
          </a:prstGeom>
          <a:noFill/>
        </p:spPr>
      </p:pic>
      <p:pic>
        <p:nvPicPr>
          <p:cNvPr id="7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8044" y="5434365"/>
            <a:ext cx="923925" cy="828675"/>
          </a:xfrm>
          <a:prstGeom prst="rect">
            <a:avLst/>
          </a:prstGeom>
          <a:noFill/>
        </p:spPr>
      </p:pic>
      <p:pic>
        <p:nvPicPr>
          <p:cNvPr id="8" name="Picture 4" descr="C:\Users\Галина\Desktop\АНИМАЦИОННЫЕ ОТКРЫТКИ\387918622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957930">
            <a:off x="582925" y="5500270"/>
            <a:ext cx="923925" cy="828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ина\Desktop\фотоальбом\новые фото\ЛЕС\фото\P304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Команда «Почемучки»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Галина\Desktop\проект по экологии\проект мы в любое время год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24744"/>
            <a:ext cx="2962615" cy="2880320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1556792"/>
            <a:ext cx="374441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Галина\Desktop\проект по экологии\проект мы в любое время год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345638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88640"/>
            <a:ext cx="8064896" cy="619268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84035" y="19553"/>
            <a:ext cx="59759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Экологическая тропинка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естественных условиях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12776"/>
            <a:ext cx="3528392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Галина\Desktop\проект по экологии\проект мы в любое время года 4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827584" y="1556792"/>
            <a:ext cx="3204921" cy="44074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1412776"/>
            <a:ext cx="3528392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 descr="C:\Users\Галина\Desktop\проект по экологии\проект мы в любое время года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556792"/>
            <a:ext cx="322677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мне\DSCN119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" y="1"/>
            <a:ext cx="9266238" cy="6858000"/>
          </a:xfrm>
          <a:prstGeom prst="rect">
            <a:avLst/>
          </a:prstGeom>
          <a:noFill/>
        </p:spPr>
      </p:pic>
      <p:pic>
        <p:nvPicPr>
          <p:cNvPr id="10241" name="Picture 1" descr="C:\Users\Галина\Desktop\проект по экологии\проект мы в любое время года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87476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Users\Галина\Desktop\проект по экологии\проект мы в любое время года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87476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фотоальбом\новые фото\ЛЕС\фото\P304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9217" name="Picture 1" descr="C:\Users\Галина\Desktop\проект по экологии\проект мы в любое время года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387476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Users\Галина\Desktop\проект по экологии\проект мы в любое время года 11.jpg"/>
          <p:cNvPicPr>
            <a:picLocks noChangeAspect="1" noChangeArrowheads="1"/>
          </p:cNvPicPr>
          <p:nvPr/>
        </p:nvPicPr>
        <p:blipFill>
          <a:blip r:embed="rId4" cstate="print"/>
          <a:srcRect l="13187" t="4110" r="11459" b="5479"/>
          <a:stretch>
            <a:fillRect/>
          </a:stretch>
        </p:blipFill>
        <p:spPr bwMode="auto">
          <a:xfrm>
            <a:off x="5076056" y="620688"/>
            <a:ext cx="322945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ина\Desktop\Фото 0081.jpg"/>
          <p:cNvPicPr>
            <a:picLocks noChangeAspect="1" noChangeArrowheads="1"/>
          </p:cNvPicPr>
          <p:nvPr/>
        </p:nvPicPr>
        <p:blipFill>
          <a:blip r:embed="rId2" cstate="print"/>
          <a:srcRect t="8269" b="220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Галина\Desktop\проект по экологии\проект мы в любое время года 12.jpg"/>
          <p:cNvPicPr>
            <a:picLocks noChangeAspect="1" noChangeArrowheads="1"/>
          </p:cNvPicPr>
          <p:nvPr/>
        </p:nvPicPr>
        <p:blipFill>
          <a:blip r:embed="rId3" cstate="print"/>
          <a:srcRect l="11460" t="56555" r="11796" b="4167"/>
          <a:stretch>
            <a:fillRect/>
          </a:stretch>
        </p:blipFill>
        <p:spPr bwMode="auto">
          <a:xfrm>
            <a:off x="3563888" y="3212976"/>
            <a:ext cx="4296952" cy="3024336"/>
          </a:xfrm>
          <a:prstGeom prst="rect">
            <a:avLst/>
          </a:prstGeom>
          <a:noFill/>
        </p:spPr>
      </p:pic>
      <p:pic>
        <p:nvPicPr>
          <p:cNvPr id="6" name="Picture 1" descr="C:\Users\Галина\Desktop\проект по экологии\проект мы в любое время года 12.jpg"/>
          <p:cNvPicPr>
            <a:picLocks noChangeAspect="1" noChangeArrowheads="1"/>
          </p:cNvPicPr>
          <p:nvPr/>
        </p:nvPicPr>
        <p:blipFill>
          <a:blip r:embed="rId3" cstate="print"/>
          <a:srcRect l="11460" t="4167" r="11979" b="56105"/>
          <a:stretch>
            <a:fillRect/>
          </a:stretch>
        </p:blipFill>
        <p:spPr bwMode="auto">
          <a:xfrm>
            <a:off x="323528" y="332656"/>
            <a:ext cx="4742645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8640"/>
            <a:ext cx="3203848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C:\Users\Галина\Desktop\проект по экологии\проект мы в любое время года 17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046040" cy="22881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780928"/>
            <a:ext cx="468052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Галина\Desktop\проект по экологии\проект мы в любое время года 17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4545508" cy="31535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1124744"/>
            <a:ext cx="4752528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Галина\Desktop\проект по экологии\проект мы в любое время года 17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196752"/>
            <a:ext cx="4608512" cy="31425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БОЧКА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A96155-6D47-4E20-9B2F-6328E3797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БАБОЧКА</Template>
  <TotalTime>1665</TotalTime>
  <Words>183</Words>
  <Application>Microsoft Office PowerPoint</Application>
  <PresentationFormat>Экран (4:3)</PresentationFormat>
  <Paragraphs>49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БАБОЧКА</vt:lpstr>
      <vt:lpstr>Презентация PowerPoint</vt:lpstr>
      <vt:lpstr>Презентация PowerPoint</vt:lpstr>
      <vt:lpstr>Презентация PowerPoint</vt:lpstr>
      <vt:lpstr>Команда «Почемучки»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Акция «Сохраним                   природу родного края!» </vt:lpstr>
      <vt:lpstr>Проект  «Мы в любое время года ходим тропами природы».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admin</cp:lastModifiedBy>
  <cp:revision>157</cp:revision>
  <dcterms:created xsi:type="dcterms:W3CDTF">2013-01-24T16:45:59Z</dcterms:created>
  <dcterms:modified xsi:type="dcterms:W3CDTF">2015-11-01T12:51:27Z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TC022395549991</vt:lpwstr>
  </property>
</Properties>
</file>