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7"/>
  </p:notesMasterIdLst>
  <p:sldIdLst>
    <p:sldId id="264" r:id="rId2"/>
    <p:sldId id="257" r:id="rId3"/>
    <p:sldId id="268" r:id="rId4"/>
    <p:sldId id="270" r:id="rId5"/>
    <p:sldId id="269" r:id="rId6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1194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A5BB43-2759-44D5-BBDE-EF993720CA5A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D205A6-BDD3-4E57-B6A3-1F6BC92AC3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5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F08BA-7192-4CB3-8A23-04B168C00990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16D-6A97-415A-8667-F7AA7D86F6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3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A57BF-07DE-4415-AB39-024F2A6E179C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E4754-C76D-49AD-83F2-1B194647EE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39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95939-199E-4218-907F-7A47F262AFAD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17E42-97C4-4B73-A30B-AF96D97A2C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143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D0AF4-B30D-4976-8302-247890FC61A7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04C95-BE4A-4EA1-8D83-A6F762EA78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822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C5E0F-48A2-4D3C-9F5A-845091FC666A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474FA-3208-486A-9CC3-9BB219D88E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39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E0215-52B0-4269-9911-1357CFA34A9E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A04C8-5655-424F-9C91-D63A9A6483E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66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EB624-5965-438C-88CD-1A0FE033707B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62F4A-EBF2-48CE-9005-49111E897C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87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C2E0BD-6135-4C90-BA67-CE359094BE5E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D6DBB-9766-40A7-A043-9E34C1FAD0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4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D6C57-2CCF-4911-AB57-23DB1F9A72EA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FD50E-B0F5-4F87-80CF-3B7BE652ED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05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7F69E-91C4-44B0-96FE-F50215BA6B84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8EEE-CA80-4510-B277-481477EBC9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41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37C00-79BB-4527-B487-1579EF70122C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A5513-70A2-4570-9E97-1A21A933F9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19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CB817-5FA2-4A86-9156-C635BC856FE4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5B3DB-FE74-44B8-BB26-2C4C6DE767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70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2C657-A1A6-40EF-BB9F-7EAAAD170041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8B9E7-E5D8-4B33-8C85-356B60B010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6B6847-18E6-4172-8127-92F7948AD038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EBA2F-EF61-4F63-8A0E-E745C4ACDB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7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E01B7-C7D0-4A3B-89C0-B6874A49AB98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FCEFF-5C7E-408A-80AA-D2999C8473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03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18341-F1BD-4F4B-8D5B-C6E8194654BF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02253-7AE4-416D-87C8-5E65352980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5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3F77D6-AECB-403A-9A95-AD591D696DC4}" type="datetimeFigureOut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7CF6663-9202-4BD5-BD4B-E03129681F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39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52438" y="2424679"/>
            <a:ext cx="87213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 ФГОС ДО -  подразумевает создание благоприятных условий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Приказ </a:t>
            </a:r>
            <a:r>
              <a:rPr lang="ru-RU" altLang="ru-RU" dirty="0" err="1">
                <a:solidFill>
                  <a:schemeClr val="tx1"/>
                </a:solidFill>
              </a:rPr>
              <a:t>Минобрнауки</a:t>
            </a:r>
            <a:r>
              <a:rPr lang="ru-RU" altLang="ru-RU" dirty="0">
                <a:solidFill>
                  <a:schemeClr val="tx1"/>
                </a:solidFill>
              </a:rPr>
              <a:t> России от 17.10.2013 № 1155 «Об утверждении федерального государственного образовательного стандарта дошкольного образования»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425" y="100014"/>
            <a:ext cx="8563979" cy="13388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Многофункциональное панно «Круглый год»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085851"/>
            <a:ext cx="1587103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6188" y="5143500"/>
            <a:ext cx="538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Автор </a:t>
            </a:r>
            <a:r>
              <a:rPr lang="ru-RU" dirty="0" smtClean="0"/>
              <a:t>: </a:t>
            </a:r>
            <a:r>
              <a:rPr lang="ru-RU" dirty="0"/>
              <a:t>Светлана </a:t>
            </a:r>
            <a:r>
              <a:rPr lang="ru-RU" dirty="0" smtClean="0"/>
              <a:t>Сергеевна Калашникова, воспитатель высшей квалификационной категории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357790"/>
            <a:ext cx="3638550" cy="485060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031" y="1054306"/>
            <a:ext cx="56909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Многофункциональное панно связано и </a:t>
            </a:r>
          </a:p>
          <a:p>
            <a:r>
              <a:rPr lang="ru-RU" dirty="0" smtClean="0"/>
              <a:t>закреплено на листе ДВП. </a:t>
            </a:r>
            <a:r>
              <a:rPr lang="ru-RU" dirty="0"/>
              <a:t>С</a:t>
            </a:r>
            <a:r>
              <a:rPr lang="ru-RU" dirty="0" smtClean="0"/>
              <a:t>тартовым пластиковым</a:t>
            </a:r>
          </a:p>
          <a:p>
            <a:r>
              <a:rPr lang="ru-RU" dirty="0" smtClean="0"/>
              <a:t> профилем обработаны края. На панно вывязаны:</a:t>
            </a:r>
          </a:p>
          <a:p>
            <a:r>
              <a:rPr lang="ru-RU" dirty="0" smtClean="0"/>
              <a:t> ствол дерева,  кустарник, елка, земля.</a:t>
            </a:r>
          </a:p>
          <a:p>
            <a:r>
              <a:rPr lang="ru-RU" dirty="0" smtClean="0"/>
              <a:t> Имеются съёмные, взаимозаменяемые части:</a:t>
            </a:r>
          </a:p>
          <a:p>
            <a:r>
              <a:rPr lang="ru-RU" dirty="0" smtClean="0"/>
              <a:t>-листья красные, зеленые, желтые;</a:t>
            </a:r>
          </a:p>
          <a:p>
            <a:r>
              <a:rPr lang="ru-RU" dirty="0" smtClean="0"/>
              <a:t>-туча с дождем;</a:t>
            </a:r>
          </a:p>
          <a:p>
            <a:r>
              <a:rPr lang="ru-RU" dirty="0" smtClean="0"/>
              <a:t>-туча со снегом;</a:t>
            </a:r>
          </a:p>
          <a:p>
            <a:r>
              <a:rPr lang="ru-RU" dirty="0" smtClean="0"/>
              <a:t>-облако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/>
              <a:t>солнце;</a:t>
            </a:r>
          </a:p>
          <a:p>
            <a:r>
              <a:rPr lang="ru-RU" dirty="0"/>
              <a:t>-снег, снежный покров;</a:t>
            </a:r>
          </a:p>
          <a:p>
            <a:r>
              <a:rPr lang="ru-RU" dirty="0"/>
              <a:t>-снеговик;</a:t>
            </a:r>
          </a:p>
          <a:p>
            <a:r>
              <a:rPr lang="ru-RU" dirty="0"/>
              <a:t>-перелетные и зимующие птицы.</a:t>
            </a:r>
          </a:p>
          <a:p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" y="177404"/>
            <a:ext cx="4831557" cy="358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/>
          <a:stretch/>
        </p:blipFill>
        <p:spPr>
          <a:xfrm>
            <a:off x="4861819" y="3086100"/>
            <a:ext cx="4798496" cy="353875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87474" y="177404"/>
            <a:ext cx="394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элементы крепятся с помощью ленты «</a:t>
            </a:r>
            <a:r>
              <a:rPr lang="ru-RU" dirty="0" err="1"/>
              <a:t>В</a:t>
            </a:r>
            <a:r>
              <a:rPr lang="ru-RU" dirty="0" err="1" smtClean="0"/>
              <a:t>елькро</a:t>
            </a:r>
            <a:r>
              <a:rPr lang="ru-RU" dirty="0" smtClean="0"/>
              <a:t>» (липа), крючков и кнопок.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93348" y="1244418"/>
            <a:ext cx="350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Размер панно 1 метр х 0,6 метра. Легко передвигается по группе, как взрослым , так и ребенком.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37234"/>
            <a:ext cx="4910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 создания: </a:t>
            </a:r>
            <a:r>
              <a:rPr lang="ru-RU" dirty="0"/>
              <a:t>развитие мелкой </a:t>
            </a:r>
            <a:r>
              <a:rPr lang="ru-RU" dirty="0" smtClean="0"/>
              <a:t>моторики; 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просодических компонентов речи; активизация непроизвольного и формирование произвольного внимания; развитие глазомера, </a:t>
            </a:r>
            <a:r>
              <a:rPr lang="ru-RU" dirty="0" smtClean="0"/>
              <a:t>ловкости; </a:t>
            </a:r>
          </a:p>
          <a:p>
            <a:r>
              <a:rPr lang="ru-RU" dirty="0"/>
              <a:t>з</a:t>
            </a:r>
            <a:r>
              <a:rPr lang="ru-RU" dirty="0" smtClean="0"/>
              <a:t>акрепление знаний времен года, их признаков; умение различать перелетных и зимующих птиц.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528888"/>
            <a:ext cx="5469832" cy="402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5" y="299444"/>
            <a:ext cx="3636563" cy="415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976" y="375090"/>
            <a:ext cx="5830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Панно меняется </a:t>
            </a:r>
            <a:r>
              <a:rPr lang="ru-RU" dirty="0"/>
              <a:t>и </a:t>
            </a:r>
            <a:r>
              <a:rPr lang="ru-RU" dirty="0" smtClean="0"/>
              <a:t>используется </a:t>
            </a:r>
            <a:r>
              <a:rPr lang="ru-RU" dirty="0"/>
              <a:t>по желанию </a:t>
            </a:r>
            <a:endParaRPr lang="ru-RU" dirty="0" smtClean="0"/>
          </a:p>
          <a:p>
            <a:r>
              <a:rPr lang="ru-RU" dirty="0" smtClean="0"/>
              <a:t>детей </a:t>
            </a:r>
            <a:r>
              <a:rPr lang="ru-RU" dirty="0"/>
              <a:t>и в зависимости от образовательной ситуации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Может использоваться:</a:t>
            </a:r>
          </a:p>
          <a:p>
            <a:r>
              <a:rPr lang="ru-RU" dirty="0" smtClean="0"/>
              <a:t> - как оформление уголка природы, для наблюдения </a:t>
            </a:r>
          </a:p>
          <a:p>
            <a:r>
              <a:rPr lang="ru-RU" dirty="0" smtClean="0"/>
              <a:t>за погодой и природой каждый день;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8125" y="4871803"/>
            <a:ext cx="374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как дидактические игры «Что не так?», «Что лишнее?»</a:t>
            </a:r>
          </a:p>
          <a:p>
            <a:r>
              <a:rPr lang="ru-RU" dirty="0"/>
              <a:t>«Ошибка художника», «Времена года», «Зимующие птицы</a:t>
            </a:r>
            <a:r>
              <a:rPr lang="ru-RU" dirty="0" smtClean="0"/>
              <a:t>»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4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6" y="121185"/>
            <a:ext cx="6263379" cy="46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51648"/>
            <a:ext cx="3686637" cy="460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1" y="5086350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Предназначено для использования детьми </a:t>
            </a:r>
          </a:p>
          <a:p>
            <a:r>
              <a:rPr lang="ru-RU" dirty="0" smtClean="0"/>
              <a:t>от 3х лет и старше.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22534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633</TotalTime>
  <Words>305</Words>
  <Application>Microsoft Office PowerPoint</Application>
  <PresentationFormat>Лист A4 (210x297 мм)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56</cp:revision>
  <dcterms:created xsi:type="dcterms:W3CDTF">2014-11-25T05:01:12Z</dcterms:created>
  <dcterms:modified xsi:type="dcterms:W3CDTF">2015-10-26T17:42:14Z</dcterms:modified>
</cp:coreProperties>
</file>