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6" d="100"/>
          <a:sy n="116" d="100"/>
        </p:scale>
        <p:origin x="-154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Северная Земля моя!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иктория\Desktop\диагностика\Орнаменты\узор5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38550"/>
            <a:ext cx="9144000" cy="3219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Виктория\AppData\Local\Microsoft\Windows\Temporary Internet Files\Content.Word\WP_20150918_13_18_26_Pr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Пункт 1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Пункт 2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Пункт 3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9"/>
            <a:ext cx="914400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9" y="2492896"/>
            <a:ext cx="69127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Спасибо за внимание!</a:t>
            </a:r>
            <a:endParaRPr lang="ru-RU" sz="6000" dirty="0">
              <a:solidFill>
                <a:schemeClr val="accent2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</Words>
  <Application>Microsoft Office PowerPoint</Application>
  <PresentationFormat>Экран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Северная Земля моя!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Северная Земля моя!</dc:title>
  <dc:creator>Виктория</dc:creator>
  <cp:lastModifiedBy>admin</cp:lastModifiedBy>
  <cp:revision>2</cp:revision>
  <dcterms:created xsi:type="dcterms:W3CDTF">2015-09-21T10:32:28Z</dcterms:created>
  <dcterms:modified xsi:type="dcterms:W3CDTF">2015-09-22T06:33:38Z</dcterms:modified>
</cp:coreProperties>
</file>