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4" autoAdjust="0"/>
  </p:normalViewPr>
  <p:slideViewPr>
    <p:cSldViewPr>
      <p:cViewPr>
        <p:scale>
          <a:sx n="116" d="100"/>
          <a:sy n="116" d="100"/>
        </p:scale>
        <p:origin x="-154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E84A-9D94-4A79-8581-426F3E7E4AE5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EBDE-B19B-4D51-9F74-5333284B5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7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4562-4BE5-4A6C-BBCB-5D19CADA9EAC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A505-03F2-44E4-BD7D-05E37DB65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1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AE17-C396-4A64-A127-B6A0F2CC6DF7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A326-6E54-454B-8257-EBFC5F306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7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C8AA-8932-4175-B000-B869EF8810B5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E893-611E-4A59-9C3A-8A7452C1E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0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8F4F-326A-4D98-9B93-AE4F0559A8B2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7A86-6AD9-42C3-91D2-FD8BD68BE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1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A5E35-ECEF-426D-8C73-2FC38C64497A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1C89-CCED-4DED-81A4-D77082318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7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69E3-2367-40D0-BF77-0433774153A6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AC7A1-A2E5-456E-BEAB-B13710EC0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E8C6-FCED-4335-AEBB-D8CCD442D9C9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8E25-F3A7-4B7A-B174-BEB96F224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0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C8A9-DA86-4E88-AD4C-CA947AFF05CB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93AB-52D8-4EFE-A829-738DE6196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9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A027-01A1-4D95-AF3C-FDB6C261B657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9655-47AB-4DD7-B0A2-6C642CD2F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9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6D9F-C2AF-43A2-8714-D3884464161B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77A86-0CAA-4871-9D38-7290EA3D1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F0B5-1688-49E0-880C-88259DCCC18F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DAA9C-53E7-466E-99E7-50A52ACBA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&#1082;&#1088;&#1072;&#1089;&#1080;&#1074;&#1072;&#1103;-&#1082;&#1086;&#1090;&#1090;&#1077;&#1076;&#1078;-&#1085;&#1077;&#1076;&#1074;&#1080;&#1078;&#1080;&#1084;&#1086;&#1089;&#1090;&#1100;-&#1089;&#1072;&#1076;-21864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ru/&#1082;&#1091;&#1082;&#1083;&#1072;-&#1073;&#1072;&#1073;&#1091;&#1096;&#1082;&#1072;-&#1076;&#1077;&#1090;&#1089;&#1082;&#1080;&#1077;-&#1080;&#1075;&#1088;&#1091;&#1096;&#1082;&#1080;-550581/" TargetMode="External"/><Relationship Id="rId4" Type="http://schemas.openxmlformats.org/officeDocument/2006/relationships/hyperlink" Target="https://pixabay.com/ru/&#1086;&#1082;&#1088;&#1091;&#1078;&#1077;&#1085;&#1080;&#1077;-&#1079;&#1076;&#1072;&#1085;&#1080;&#1077;-&#1096;&#1090;&#1072;&#1081;&#1085;&#1073;&#1072;&#1093;-5664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813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Шаблон презентации</a:t>
            </a:r>
            <a:br>
              <a:rPr lang="ru-RU" smtClean="0"/>
            </a:br>
            <a:r>
              <a:rPr lang="ru-RU" smtClean="0"/>
              <a:t>У бабушки в гостях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5573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Домашние животные (птицы)</a:t>
            </a: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827088" y="1557338"/>
            <a:ext cx="2808287" cy="143986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Здравствуйте.</a:t>
            </a:r>
          </a:p>
        </p:txBody>
      </p:sp>
      <p:pic>
        <p:nvPicPr>
          <p:cNvPr id="2053" name="Рисунок 5" descr="doll-550581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22098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827088" y="1557338"/>
            <a:ext cx="2808287" cy="143986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5" name="Рисунок 3" descr="doll-550581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22098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388" y="257175"/>
            <a:ext cx="7893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https://pixabay.com/ru/красивая-коттедж-недвижимость-сад-21864/</a:t>
            </a: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  фон заголовка</a:t>
            </a:r>
          </a:p>
          <a:p>
            <a:r>
              <a:rPr lang="en-US" sz="1600">
                <a:ea typeface="Calibri" pitchFamily="34" charset="0"/>
                <a:cs typeface="Times New Roman" pitchFamily="18" charset="0"/>
                <a:hlinkClick r:id="rId4"/>
              </a:rPr>
              <a:t>https://pixabay.com/ru/</a:t>
            </a:r>
            <a:r>
              <a:rPr lang="ru-RU" sz="1600">
                <a:ea typeface="Calibri" pitchFamily="34" charset="0"/>
                <a:cs typeface="Times New Roman" pitchFamily="18" charset="0"/>
                <a:hlinkClick r:id="rId4"/>
              </a:rPr>
              <a:t>окружение-здание-штайнбах-56643/</a:t>
            </a:r>
            <a:r>
              <a:rPr lang="ru-RU" sz="160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фон следующих слайдов</a:t>
            </a:r>
          </a:p>
          <a:p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https://pixabay.com/ru/</a:t>
            </a: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кукла-бабушка-детские-игрушки-550581/</a:t>
            </a: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 бабушка</a:t>
            </a:r>
          </a:p>
          <a:p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29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Шаблон презентации У бабушки в гостях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У бабушки в гостях</dc:title>
  <dc:creator>Люда</dc:creator>
  <cp:lastModifiedBy>admin</cp:lastModifiedBy>
  <cp:revision>18</cp:revision>
  <dcterms:created xsi:type="dcterms:W3CDTF">2015-08-03T20:35:40Z</dcterms:created>
  <dcterms:modified xsi:type="dcterms:W3CDTF">2015-08-06T07:26:49Z</dcterms:modified>
</cp:coreProperties>
</file>