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6" d="100"/>
          <a:sy n="116" d="100"/>
        </p:scale>
        <p:origin x="-36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794025-3C89-4568-9C8C-57A4A3692A17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85742A1-5842-4511-A28A-A06AE9363F31}">
      <dgm:prSet/>
      <dgm:spPr>
        <a:gradFill flip="none" rotWithShape="0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pPr rtl="0"/>
          <a:r>
            <a:rPr lang="ru-RU" dirty="0" smtClean="0">
              <a:latin typeface="Mistral" panose="03090702030407020403" pitchFamily="66" charset="0"/>
            </a:rPr>
            <a:t>2. Пункт</a:t>
          </a:r>
          <a:endParaRPr lang="ru-RU" dirty="0">
            <a:latin typeface="Mistral" panose="03090702030407020403" pitchFamily="66" charset="0"/>
          </a:endParaRPr>
        </a:p>
      </dgm:t>
    </dgm:pt>
    <dgm:pt modelId="{74F2FC30-7A44-453F-9F08-C4ED4610DFCB}" type="parTrans" cxnId="{A6545498-E321-4C82-889F-6EECA6663251}">
      <dgm:prSet/>
      <dgm:spPr/>
      <dgm:t>
        <a:bodyPr/>
        <a:lstStyle/>
        <a:p>
          <a:endParaRPr lang="ru-RU"/>
        </a:p>
      </dgm:t>
    </dgm:pt>
    <dgm:pt modelId="{8F038023-1058-4ABE-A397-6CA5DD090D85}" type="sibTrans" cxnId="{A6545498-E321-4C82-889F-6EECA6663251}">
      <dgm:prSet/>
      <dgm:spPr/>
      <dgm:t>
        <a:bodyPr/>
        <a:lstStyle/>
        <a:p>
          <a:endParaRPr lang="ru-RU"/>
        </a:p>
      </dgm:t>
    </dgm:pt>
    <dgm:pt modelId="{FF779EA9-8A4D-412D-B1C9-43C163784BE1}">
      <dgm:prSet/>
      <dgm:spPr>
        <a:gradFill flip="none" rotWithShape="0"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pPr rtl="0"/>
          <a:r>
            <a:rPr lang="ru-RU" dirty="0" smtClean="0">
              <a:latin typeface="Mistral" panose="03090702030407020403" pitchFamily="66" charset="0"/>
            </a:rPr>
            <a:t>3. Пункт</a:t>
          </a:r>
          <a:endParaRPr lang="ru-RU" dirty="0">
            <a:latin typeface="Mistral" panose="03090702030407020403" pitchFamily="66" charset="0"/>
          </a:endParaRPr>
        </a:p>
      </dgm:t>
    </dgm:pt>
    <dgm:pt modelId="{4DC9FD1E-AD27-4B4F-8F86-3E8DDF2C0F6A}" type="parTrans" cxnId="{67EFCB38-10B2-4F73-A416-74C0839F6447}">
      <dgm:prSet/>
      <dgm:spPr/>
      <dgm:t>
        <a:bodyPr/>
        <a:lstStyle/>
        <a:p>
          <a:endParaRPr lang="ru-RU"/>
        </a:p>
      </dgm:t>
    </dgm:pt>
    <dgm:pt modelId="{51BB1DD6-1353-493E-8AE2-373BE387DB51}" type="sibTrans" cxnId="{67EFCB38-10B2-4F73-A416-74C0839F6447}">
      <dgm:prSet/>
      <dgm:spPr/>
      <dgm:t>
        <a:bodyPr/>
        <a:lstStyle/>
        <a:p>
          <a:endParaRPr lang="ru-RU"/>
        </a:p>
      </dgm:t>
    </dgm:pt>
    <dgm:pt modelId="{3A54F5DE-BC2B-477A-9422-402040182621}">
      <dgm:prSet/>
      <dgm:spPr>
        <a:gradFill flip="none" rotWithShape="0">
          <a:gsLst>
            <a:gs pos="0">
              <a:schemeClr val="accent4">
                <a:lumMod val="89000"/>
              </a:schemeClr>
            </a:gs>
            <a:gs pos="23000">
              <a:schemeClr val="accent4">
                <a:lumMod val="89000"/>
              </a:schemeClr>
            </a:gs>
            <a:gs pos="69000">
              <a:schemeClr val="accent4">
                <a:lumMod val="75000"/>
              </a:schemeClr>
            </a:gs>
            <a:gs pos="97000">
              <a:schemeClr val="accent4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pPr rtl="0"/>
          <a:r>
            <a:rPr lang="ru-RU" dirty="0" smtClean="0">
              <a:latin typeface="Mistral" panose="03090702030407020403" pitchFamily="66" charset="0"/>
            </a:rPr>
            <a:t>1.</a:t>
          </a:r>
          <a:r>
            <a:rPr lang="ru-RU" dirty="0" smtClean="0"/>
            <a:t> </a:t>
          </a:r>
          <a:r>
            <a:rPr lang="ru-RU" dirty="0" smtClean="0">
              <a:latin typeface="Mistral" panose="03090702030407020403" pitchFamily="66" charset="0"/>
            </a:rPr>
            <a:t>Пункт</a:t>
          </a:r>
          <a:endParaRPr lang="ru-RU" dirty="0">
            <a:latin typeface="Mistral" panose="03090702030407020403" pitchFamily="66" charset="0"/>
          </a:endParaRPr>
        </a:p>
      </dgm:t>
    </dgm:pt>
    <dgm:pt modelId="{0FE88E04-108B-44DA-8172-102849FD130A}" type="sibTrans" cxnId="{A767D1DF-DF83-421A-8D34-85574545C223}">
      <dgm:prSet/>
      <dgm:spPr/>
      <dgm:t>
        <a:bodyPr/>
        <a:lstStyle/>
        <a:p>
          <a:endParaRPr lang="ru-RU"/>
        </a:p>
      </dgm:t>
    </dgm:pt>
    <dgm:pt modelId="{3DAA6993-078E-4334-AA78-61BBC549A88D}" type="parTrans" cxnId="{A767D1DF-DF83-421A-8D34-85574545C223}">
      <dgm:prSet/>
      <dgm:spPr/>
      <dgm:t>
        <a:bodyPr/>
        <a:lstStyle/>
        <a:p>
          <a:endParaRPr lang="ru-RU"/>
        </a:p>
      </dgm:t>
    </dgm:pt>
    <dgm:pt modelId="{221F8D45-1908-4539-BD0F-6688D1764591}" type="pres">
      <dgm:prSet presAssocID="{5A794025-3C89-4568-9C8C-57A4A3692A1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778B92-2962-4633-A821-4953BDAA0876}" type="pres">
      <dgm:prSet presAssocID="{3A54F5DE-BC2B-477A-9422-402040182621}" presName="node" presStyleLbl="node1" presStyleIdx="0" presStyleCnt="3" custLinFactNeighborX="-13206" custLinFactNeighborY="-70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06DD7D-66DA-4B61-9422-BC4C6422D3C5}" type="pres">
      <dgm:prSet presAssocID="{0FE88E04-108B-44DA-8172-102849FD130A}" presName="sibTrans" presStyleCnt="0"/>
      <dgm:spPr/>
    </dgm:pt>
    <dgm:pt modelId="{DD78FF97-8DD0-4285-9D39-F15841548177}" type="pres">
      <dgm:prSet presAssocID="{085742A1-5842-4511-A28A-A06AE9363F3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B766B8-6C57-49CA-9ABE-06B2EC304884}" type="pres">
      <dgm:prSet presAssocID="{8F038023-1058-4ABE-A397-6CA5DD090D85}" presName="sibTrans" presStyleCnt="0"/>
      <dgm:spPr/>
    </dgm:pt>
    <dgm:pt modelId="{85F37BEA-F57D-4157-A43C-C34F2394520E}" type="pres">
      <dgm:prSet presAssocID="{FF779EA9-8A4D-412D-B1C9-43C163784BE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EFCB38-10B2-4F73-A416-74C0839F6447}" srcId="{5A794025-3C89-4568-9C8C-57A4A3692A17}" destId="{FF779EA9-8A4D-412D-B1C9-43C163784BE1}" srcOrd="2" destOrd="0" parTransId="{4DC9FD1E-AD27-4B4F-8F86-3E8DDF2C0F6A}" sibTransId="{51BB1DD6-1353-493E-8AE2-373BE387DB51}"/>
    <dgm:cxn modelId="{0B7A72AC-D1A9-47B4-A1DB-59775CCC45B3}" type="presOf" srcId="{3A54F5DE-BC2B-477A-9422-402040182621}" destId="{E5778B92-2962-4633-A821-4953BDAA0876}" srcOrd="0" destOrd="0" presId="urn:microsoft.com/office/officeart/2005/8/layout/default"/>
    <dgm:cxn modelId="{45D57717-9730-4E27-BCD9-CE9463A5E9FD}" type="presOf" srcId="{085742A1-5842-4511-A28A-A06AE9363F31}" destId="{DD78FF97-8DD0-4285-9D39-F15841548177}" srcOrd="0" destOrd="0" presId="urn:microsoft.com/office/officeart/2005/8/layout/default"/>
    <dgm:cxn modelId="{2F9E8092-6A09-4396-8266-297EF4D9C1E3}" type="presOf" srcId="{FF779EA9-8A4D-412D-B1C9-43C163784BE1}" destId="{85F37BEA-F57D-4157-A43C-C34F2394520E}" srcOrd="0" destOrd="0" presId="urn:microsoft.com/office/officeart/2005/8/layout/default"/>
    <dgm:cxn modelId="{A767D1DF-DF83-421A-8D34-85574545C223}" srcId="{5A794025-3C89-4568-9C8C-57A4A3692A17}" destId="{3A54F5DE-BC2B-477A-9422-402040182621}" srcOrd="0" destOrd="0" parTransId="{3DAA6993-078E-4334-AA78-61BBC549A88D}" sibTransId="{0FE88E04-108B-44DA-8172-102849FD130A}"/>
    <dgm:cxn modelId="{F4B1C037-FB9C-4A94-B43A-A20C6395BC01}" type="presOf" srcId="{5A794025-3C89-4568-9C8C-57A4A3692A17}" destId="{221F8D45-1908-4539-BD0F-6688D1764591}" srcOrd="0" destOrd="0" presId="urn:microsoft.com/office/officeart/2005/8/layout/default"/>
    <dgm:cxn modelId="{A6545498-E321-4C82-889F-6EECA6663251}" srcId="{5A794025-3C89-4568-9C8C-57A4A3692A17}" destId="{085742A1-5842-4511-A28A-A06AE9363F31}" srcOrd="1" destOrd="0" parTransId="{74F2FC30-7A44-453F-9F08-C4ED4610DFCB}" sibTransId="{8F038023-1058-4ABE-A397-6CA5DD090D85}"/>
    <dgm:cxn modelId="{108636E7-7C51-4874-B958-BA3A3D503383}" type="presParOf" srcId="{221F8D45-1908-4539-BD0F-6688D1764591}" destId="{E5778B92-2962-4633-A821-4953BDAA0876}" srcOrd="0" destOrd="0" presId="urn:microsoft.com/office/officeart/2005/8/layout/default"/>
    <dgm:cxn modelId="{C9030435-94D1-471B-9C20-F77611131ACA}" type="presParOf" srcId="{221F8D45-1908-4539-BD0F-6688D1764591}" destId="{1D06DD7D-66DA-4B61-9422-BC4C6422D3C5}" srcOrd="1" destOrd="0" presId="urn:microsoft.com/office/officeart/2005/8/layout/default"/>
    <dgm:cxn modelId="{31870317-9B52-4824-8E48-0B4168A4FF65}" type="presParOf" srcId="{221F8D45-1908-4539-BD0F-6688D1764591}" destId="{DD78FF97-8DD0-4285-9D39-F15841548177}" srcOrd="2" destOrd="0" presId="urn:microsoft.com/office/officeart/2005/8/layout/default"/>
    <dgm:cxn modelId="{013D4166-7D27-4DBC-A5C6-479C198020B2}" type="presParOf" srcId="{221F8D45-1908-4539-BD0F-6688D1764591}" destId="{FFB766B8-6C57-49CA-9ABE-06B2EC304884}" srcOrd="3" destOrd="0" presId="urn:microsoft.com/office/officeart/2005/8/layout/default"/>
    <dgm:cxn modelId="{D6A9F685-74B7-4FD4-93FC-343DE8D0F55A}" type="presParOf" srcId="{221F8D45-1908-4539-BD0F-6688D1764591}" destId="{85F37BEA-F57D-4157-A43C-C34F2394520E}" srcOrd="4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778B92-2962-4633-A821-4953BDAA0876}">
      <dsp:nvSpPr>
        <dsp:cNvPr id="0" name=""/>
        <dsp:cNvSpPr/>
      </dsp:nvSpPr>
      <dsp:spPr>
        <a:xfrm>
          <a:off x="1306640" y="0"/>
          <a:ext cx="3342605" cy="2005563"/>
        </a:xfrm>
        <a:prstGeom prst="rect">
          <a:avLst/>
        </a:prstGeom>
        <a:gradFill flip="none" rotWithShape="0">
          <a:gsLst>
            <a:gs pos="0">
              <a:schemeClr val="accent4">
                <a:lumMod val="89000"/>
              </a:schemeClr>
            </a:gs>
            <a:gs pos="23000">
              <a:schemeClr val="accent4">
                <a:lumMod val="89000"/>
              </a:schemeClr>
            </a:gs>
            <a:gs pos="69000">
              <a:schemeClr val="accent4">
                <a:lumMod val="75000"/>
              </a:schemeClr>
            </a:gs>
            <a:gs pos="97000">
              <a:schemeClr val="accent4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>
              <a:latin typeface="Mistral" panose="03090702030407020403" pitchFamily="66" charset="0"/>
            </a:rPr>
            <a:t>1.</a:t>
          </a:r>
          <a:r>
            <a:rPr lang="ru-RU" sz="6500" kern="1200" dirty="0" smtClean="0"/>
            <a:t> </a:t>
          </a:r>
          <a:r>
            <a:rPr lang="ru-RU" sz="6500" kern="1200" dirty="0" smtClean="0">
              <a:latin typeface="Mistral" panose="03090702030407020403" pitchFamily="66" charset="0"/>
            </a:rPr>
            <a:t>Пункт</a:t>
          </a:r>
          <a:endParaRPr lang="ru-RU" sz="6500" kern="1200" dirty="0">
            <a:latin typeface="Mistral" panose="03090702030407020403" pitchFamily="66" charset="0"/>
          </a:endParaRPr>
        </a:p>
      </dsp:txBody>
      <dsp:txXfrm>
        <a:off x="1306640" y="0"/>
        <a:ext cx="3342605" cy="2005563"/>
      </dsp:txXfrm>
    </dsp:sp>
    <dsp:sp modelId="{DD78FF97-8DD0-4285-9D39-F15841548177}">
      <dsp:nvSpPr>
        <dsp:cNvPr id="0" name=""/>
        <dsp:cNvSpPr/>
      </dsp:nvSpPr>
      <dsp:spPr>
        <a:xfrm>
          <a:off x="5424930" y="2975"/>
          <a:ext cx="3342605" cy="2005563"/>
        </a:xfrm>
        <a:prstGeom prst="rect">
          <a:avLst/>
        </a:prstGeom>
        <a:gradFill flip="none" rotWithShape="0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>
              <a:latin typeface="Mistral" panose="03090702030407020403" pitchFamily="66" charset="0"/>
            </a:rPr>
            <a:t>2. Пункт</a:t>
          </a:r>
          <a:endParaRPr lang="ru-RU" sz="6500" kern="1200" dirty="0">
            <a:latin typeface="Mistral" panose="03090702030407020403" pitchFamily="66" charset="0"/>
          </a:endParaRPr>
        </a:p>
      </dsp:txBody>
      <dsp:txXfrm>
        <a:off x="5424930" y="2975"/>
        <a:ext cx="3342605" cy="2005563"/>
      </dsp:txXfrm>
    </dsp:sp>
    <dsp:sp modelId="{85F37BEA-F57D-4157-A43C-C34F2394520E}">
      <dsp:nvSpPr>
        <dsp:cNvPr id="0" name=""/>
        <dsp:cNvSpPr/>
      </dsp:nvSpPr>
      <dsp:spPr>
        <a:xfrm>
          <a:off x="3586497" y="2342799"/>
          <a:ext cx="3342605" cy="2005563"/>
        </a:xfrm>
        <a:prstGeom prst="rect">
          <a:avLst/>
        </a:prstGeom>
        <a:gradFill flip="none" rotWithShape="0"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>
              <a:latin typeface="Mistral" panose="03090702030407020403" pitchFamily="66" charset="0"/>
            </a:rPr>
            <a:t>3. Пункт</a:t>
          </a:r>
          <a:endParaRPr lang="ru-RU" sz="6500" kern="1200" dirty="0">
            <a:latin typeface="Mistral" panose="03090702030407020403" pitchFamily="66" charset="0"/>
          </a:endParaRPr>
        </a:p>
      </dsp:txBody>
      <dsp:txXfrm>
        <a:off x="3586497" y="2342799"/>
        <a:ext cx="3342605" cy="20055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BF7F-F288-4861-8B82-A52C142CA30A}" type="datetimeFigureOut">
              <a:rPr lang="ru-RU" smtClean="0"/>
              <a:t>30.07.2015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5961-2F12-4886-92F9-C2E909637F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778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BF7F-F288-4861-8B82-A52C142CA30A}" type="datetimeFigureOut">
              <a:rPr lang="ru-RU" smtClean="0"/>
              <a:t>30.07.2015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5961-2F12-4886-92F9-C2E909637F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310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BF7F-F288-4861-8B82-A52C142CA30A}" type="datetimeFigureOut">
              <a:rPr lang="ru-RU" smtClean="0"/>
              <a:t>30.07.2015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5961-2F12-4886-92F9-C2E909637F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1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BF7F-F288-4861-8B82-A52C142CA30A}" type="datetimeFigureOut">
              <a:rPr lang="ru-RU" smtClean="0"/>
              <a:t>30.07.2015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5961-2F12-4886-92F9-C2E909637F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105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BF7F-F288-4861-8B82-A52C142CA30A}" type="datetimeFigureOut">
              <a:rPr lang="ru-RU" smtClean="0"/>
              <a:t>30.07.2015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5961-2F12-4886-92F9-C2E909637F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343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BF7F-F288-4861-8B82-A52C142CA30A}" type="datetimeFigureOut">
              <a:rPr lang="ru-RU" smtClean="0"/>
              <a:t>30.07.2015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5961-2F12-4886-92F9-C2E909637F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865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BF7F-F288-4861-8B82-A52C142CA30A}" type="datetimeFigureOut">
              <a:rPr lang="ru-RU" smtClean="0"/>
              <a:t>30.07.2015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5961-2F12-4886-92F9-C2E909637F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341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BF7F-F288-4861-8B82-A52C142CA30A}" type="datetimeFigureOut">
              <a:rPr lang="ru-RU" smtClean="0"/>
              <a:t>30.07.2015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5961-2F12-4886-92F9-C2E909637F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079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BF7F-F288-4861-8B82-A52C142CA30A}" type="datetimeFigureOut">
              <a:rPr lang="ru-RU" smtClean="0"/>
              <a:t>30.07.2015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5961-2F12-4886-92F9-C2E909637F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708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BF7F-F288-4861-8B82-A52C142CA30A}" type="datetimeFigureOut">
              <a:rPr lang="ru-RU" smtClean="0"/>
              <a:t>30.07.2015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5961-2F12-4886-92F9-C2E909637F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168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BF7F-F288-4861-8B82-A52C142CA30A}" type="datetimeFigureOut">
              <a:rPr lang="ru-RU" smtClean="0"/>
              <a:t>30.07.2015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5961-2F12-4886-92F9-C2E909637F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681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EBF7F-F288-4861-8B82-A52C142CA30A}" type="datetimeFigureOut">
              <a:rPr lang="ru-RU" smtClean="0"/>
              <a:t>30.07.2015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35961-2F12-4886-92F9-C2E909637F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927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7214" y="630619"/>
            <a:ext cx="9144000" cy="2154129"/>
          </a:xfrm>
          <a:prstGeom prst="horizontalScroll">
            <a:avLst>
              <a:gd name="adj" fmla="val 17782"/>
            </a:avLst>
          </a:prstGeom>
          <a:blipFill>
            <a:blip r:embed="rId3"/>
            <a:tile tx="0" ty="0" sx="100000" sy="100000" flip="none" algn="tl"/>
          </a:blipFill>
          <a:ln w="63500" cap="rnd" cmpd="sng">
            <a:solidFill>
              <a:schemeClr val="accent2">
                <a:lumMod val="50000"/>
              </a:schemeClr>
            </a:solidFill>
            <a:bevel/>
            <a:headEnd type="diamond" w="lg" len="lg"/>
          </a:ln>
          <a:scene3d>
            <a:camera prst="orthographicFront"/>
            <a:lightRig rig="glow" dir="t"/>
          </a:scene3d>
          <a:sp3d prstMaterial="metal"/>
        </p:spPr>
        <p:txBody>
          <a:bodyPr>
            <a:normAutofit/>
          </a:bodyPr>
          <a:lstStyle/>
          <a:p>
            <a:r>
              <a:rPr lang="ru-RU" sz="8800" dirty="0" smtClean="0">
                <a:ln w="1905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istral" panose="03090702030407020403" pitchFamily="66" charset="0"/>
              </a:rPr>
              <a:t>Название темы</a:t>
            </a:r>
            <a:endParaRPr lang="ru-RU" sz="8800" dirty="0">
              <a:ln w="19050">
                <a:solidFill>
                  <a:schemeClr val="accent6">
                    <a:lumMod val="75000"/>
                  </a:schemeClr>
                </a:solidFill>
              </a:ln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Mistral" panose="03090702030407020403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87974" y="3144837"/>
            <a:ext cx="4403834" cy="2767231"/>
          </a:xfrm>
          <a:prstGeom prst="verticalScroll">
            <a:avLst>
              <a:gd name="adj" fmla="val 23325"/>
            </a:avLst>
          </a:prstGeom>
          <a:blipFill>
            <a:blip r:embed="rId4"/>
            <a:tile tx="0" ty="0" sx="100000" sy="100000" flip="none" algn="tl"/>
          </a:blipFill>
          <a:ln w="69850" cap="sq" cmpd="sng">
            <a:solidFill>
              <a:schemeClr val="accent4">
                <a:lumMod val="75000"/>
              </a:schemeClr>
            </a:solidFill>
            <a:bevel/>
          </a:ln>
          <a:scene3d>
            <a:camera prst="orthographicFront"/>
            <a:lightRig rig="threePt" dir="t"/>
          </a:scene3d>
          <a:sp3d prstMaterial="dkEdge"/>
        </p:spPr>
        <p:txBody>
          <a:bodyPr>
            <a:normAutofit/>
          </a:bodyPr>
          <a:lstStyle/>
          <a:p>
            <a:r>
              <a:rPr lang="ru-RU" sz="48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Mistral" panose="03090702030407020403" pitchFamily="66" charset="0"/>
              </a:rPr>
              <a:t>Подзаголовок слайда</a:t>
            </a:r>
            <a:endParaRPr lang="ru-RU" sz="48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32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внутренняя память 5"/>
          <p:cNvSpPr/>
          <p:nvPr/>
        </p:nvSpPr>
        <p:spPr>
          <a:xfrm>
            <a:off x="0" y="0"/>
            <a:ext cx="441435" cy="6858000"/>
          </a:xfrm>
          <a:prstGeom prst="flowChartInternalStorage">
            <a:avLst/>
          </a:prstGeom>
          <a:solidFill>
            <a:schemeClr val="accent2">
              <a:lumMod val="75000"/>
            </a:schemeClr>
          </a:solidFill>
          <a:ln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scene3d>
            <a:camera prst="orthographicFront"/>
            <a:lightRig rig="threePt" dir="t"/>
          </a:scene3d>
          <a:sp3d extrusionH="107950" contourW="38100">
            <a:bevelT w="355600" h="222250"/>
            <a:bevelB w="184150" h="146050"/>
            <a:extrusionClr>
              <a:srgbClr val="FF0000"/>
            </a:extrusionClr>
            <a:contourClr>
              <a:schemeClr val="accent4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внутренняя память 6"/>
          <p:cNvSpPr/>
          <p:nvPr/>
        </p:nvSpPr>
        <p:spPr>
          <a:xfrm rot="16200000">
            <a:off x="5843754" y="-5402320"/>
            <a:ext cx="441435" cy="11246072"/>
          </a:xfrm>
          <a:prstGeom prst="flowChartInternalStorage">
            <a:avLst/>
          </a:prstGeom>
          <a:solidFill>
            <a:schemeClr val="accent2">
              <a:lumMod val="75000"/>
            </a:schemeClr>
          </a:solidFill>
          <a:ln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scene3d>
            <a:camera prst="orthographicFront"/>
            <a:lightRig rig="threePt" dir="t"/>
          </a:scene3d>
          <a:sp3d extrusionH="107950" contourW="38100">
            <a:bevelT w="355600" h="222250"/>
            <a:bevelB w="184150" h="146050"/>
            <a:extrusionClr>
              <a:srgbClr val="FF0000"/>
            </a:extrusionClr>
            <a:contourClr>
              <a:schemeClr val="accent4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внутренняя память 7"/>
          <p:cNvSpPr/>
          <p:nvPr/>
        </p:nvSpPr>
        <p:spPr>
          <a:xfrm>
            <a:off x="11750565" y="0"/>
            <a:ext cx="441435" cy="6858000"/>
          </a:xfrm>
          <a:prstGeom prst="flowChartInternalStorage">
            <a:avLst/>
          </a:prstGeom>
          <a:solidFill>
            <a:schemeClr val="accent2">
              <a:lumMod val="75000"/>
            </a:schemeClr>
          </a:solidFill>
          <a:ln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scene3d>
            <a:camera prst="orthographicFront"/>
            <a:lightRig rig="threePt" dir="t"/>
          </a:scene3d>
          <a:sp3d extrusionH="107950" contourW="38100">
            <a:bevelT w="355600" h="222250"/>
            <a:bevelB w="184150" h="146050"/>
            <a:extrusionClr>
              <a:srgbClr val="FF0000"/>
            </a:extrusionClr>
            <a:contourClr>
              <a:schemeClr val="accent4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внутренняя память 9"/>
          <p:cNvSpPr/>
          <p:nvPr/>
        </p:nvSpPr>
        <p:spPr>
          <a:xfrm rot="16200000">
            <a:off x="5906811" y="1014246"/>
            <a:ext cx="441435" cy="11246072"/>
          </a:xfrm>
          <a:prstGeom prst="flowChartInternalStorage">
            <a:avLst/>
          </a:prstGeom>
          <a:solidFill>
            <a:schemeClr val="accent2">
              <a:lumMod val="75000"/>
            </a:schemeClr>
          </a:solidFill>
          <a:ln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scene3d>
            <a:camera prst="orthographicFront"/>
            <a:lightRig rig="threePt" dir="t"/>
          </a:scene3d>
          <a:sp3d extrusionH="107950" contourW="38100">
            <a:bevelT w="355600" h="222250"/>
            <a:bevelB w="184150" h="146050"/>
            <a:extrusionClr>
              <a:srgbClr val="FF0000"/>
            </a:extrusionClr>
            <a:contourClr>
              <a:schemeClr val="accent4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957770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2320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75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339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13</Words>
  <Application>Microsoft Office PowerPoint</Application>
  <PresentationFormat>Произвольный</PresentationFormat>
  <Paragraphs>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Название темы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</cp:revision>
  <dcterms:created xsi:type="dcterms:W3CDTF">2015-07-30T04:45:46Z</dcterms:created>
  <dcterms:modified xsi:type="dcterms:W3CDTF">2015-07-30T07:16:13Z</dcterms:modified>
</cp:coreProperties>
</file>