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36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81D74-409D-4B3F-B8E4-46E1B9834C3D}" type="doc">
      <dgm:prSet loTypeId="urn:microsoft.com/office/officeart/2005/8/layout/vList2" loCatId="list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BB4440-AEBD-441E-92A9-899EA4440A3B}">
      <dgm:prSet phldrT="[Текст]"/>
      <dgm:spPr>
        <a:solidFill>
          <a:schemeClr val="accent1">
            <a:hueOff val="0"/>
            <a:satOff val="0"/>
            <a:lumOff val="0"/>
            <a:alpha val="74000"/>
          </a:schemeClr>
        </a:solidFill>
      </dgm:spPr>
      <dgm:t>
        <a:bodyPr/>
        <a:lstStyle/>
        <a:p>
          <a:r>
            <a:rPr lang="ru-RU" dirty="0" smtClean="0">
              <a:solidFill>
                <a:srgbClr val="270BF5"/>
              </a:solidFill>
              <a:latin typeface="Monotype Corsiva" panose="03010101010201010101" pitchFamily="66" charset="0"/>
            </a:rPr>
            <a:t>1.Пункт</a:t>
          </a:r>
          <a:endParaRPr lang="ru-RU" dirty="0">
            <a:solidFill>
              <a:srgbClr val="270BF5"/>
            </a:solidFill>
            <a:latin typeface="Monotype Corsiva" panose="03010101010201010101" pitchFamily="66" charset="0"/>
          </a:endParaRPr>
        </a:p>
      </dgm:t>
    </dgm:pt>
    <dgm:pt modelId="{9C1E66DE-02AF-43EC-8290-9EF3A0D63FAD}" type="parTrans" cxnId="{4314DA60-FD16-4D06-9D54-D66803A2D9C0}">
      <dgm:prSet/>
      <dgm:spPr/>
      <dgm:t>
        <a:bodyPr/>
        <a:lstStyle/>
        <a:p>
          <a:endParaRPr lang="ru-RU"/>
        </a:p>
      </dgm:t>
    </dgm:pt>
    <dgm:pt modelId="{243409EF-24A6-4E73-9CB4-9695920943D8}" type="sibTrans" cxnId="{4314DA60-FD16-4D06-9D54-D66803A2D9C0}">
      <dgm:prSet/>
      <dgm:spPr/>
      <dgm:t>
        <a:bodyPr/>
        <a:lstStyle/>
        <a:p>
          <a:endParaRPr lang="ru-RU"/>
        </a:p>
      </dgm:t>
    </dgm:pt>
    <dgm:pt modelId="{8BD894FC-92EA-459F-A61F-9D9D6170BA3A}">
      <dgm:prSet phldrT="[Текст]"/>
      <dgm:spPr/>
      <dgm:t>
        <a:bodyPr/>
        <a:lstStyle/>
        <a:p>
          <a:r>
            <a:rPr lang="ru-RU" dirty="0" smtClean="0">
              <a:solidFill>
                <a:srgbClr val="270BF5"/>
              </a:solidFill>
              <a:latin typeface="Monotype Corsiva" panose="03010101010201010101" pitchFamily="66" charset="0"/>
            </a:rPr>
            <a:t>2.Пункт</a:t>
          </a:r>
          <a:endParaRPr lang="ru-RU" dirty="0">
            <a:solidFill>
              <a:srgbClr val="270BF5"/>
            </a:solidFill>
            <a:latin typeface="Monotype Corsiva" panose="03010101010201010101" pitchFamily="66" charset="0"/>
          </a:endParaRPr>
        </a:p>
      </dgm:t>
    </dgm:pt>
    <dgm:pt modelId="{965AB800-8CE7-463C-9155-6C08DD273621}" type="parTrans" cxnId="{A34C6CD8-F127-40D9-9B21-3094E371B2A1}">
      <dgm:prSet/>
      <dgm:spPr/>
      <dgm:t>
        <a:bodyPr/>
        <a:lstStyle/>
        <a:p>
          <a:endParaRPr lang="ru-RU"/>
        </a:p>
      </dgm:t>
    </dgm:pt>
    <dgm:pt modelId="{A3D9A653-09E3-413A-8618-DBCA67ECF45F}" type="sibTrans" cxnId="{A34C6CD8-F127-40D9-9B21-3094E371B2A1}">
      <dgm:prSet/>
      <dgm:spPr/>
      <dgm:t>
        <a:bodyPr/>
        <a:lstStyle/>
        <a:p>
          <a:endParaRPr lang="ru-RU"/>
        </a:p>
      </dgm:t>
    </dgm:pt>
    <dgm:pt modelId="{68D41676-DF30-468E-A04B-60A66945582D}">
      <dgm:prSet phldrT="[Текст]"/>
      <dgm:spPr/>
      <dgm:t>
        <a:bodyPr/>
        <a:lstStyle/>
        <a:p>
          <a:r>
            <a:rPr lang="ru-RU" dirty="0" smtClean="0">
              <a:solidFill>
                <a:srgbClr val="270BF5"/>
              </a:solidFill>
              <a:latin typeface="Monotype Corsiva" panose="03010101010201010101" pitchFamily="66" charset="0"/>
            </a:rPr>
            <a:t>3.Пункт</a:t>
          </a:r>
          <a:endParaRPr lang="ru-RU" dirty="0">
            <a:solidFill>
              <a:srgbClr val="270BF5"/>
            </a:solidFill>
            <a:latin typeface="Monotype Corsiva" panose="03010101010201010101" pitchFamily="66" charset="0"/>
          </a:endParaRPr>
        </a:p>
      </dgm:t>
    </dgm:pt>
    <dgm:pt modelId="{47F0D4D1-8E7F-4883-9ED3-0C6CBC25F20E}" type="parTrans" cxnId="{FA46BFD5-28C0-4FF4-93EF-F644C22076DD}">
      <dgm:prSet/>
      <dgm:spPr/>
      <dgm:t>
        <a:bodyPr/>
        <a:lstStyle/>
        <a:p>
          <a:endParaRPr lang="ru-RU"/>
        </a:p>
      </dgm:t>
    </dgm:pt>
    <dgm:pt modelId="{6853F42D-6B09-42F8-965A-86FDE021CDF6}" type="sibTrans" cxnId="{FA46BFD5-28C0-4FF4-93EF-F644C22076DD}">
      <dgm:prSet/>
      <dgm:spPr/>
      <dgm:t>
        <a:bodyPr/>
        <a:lstStyle/>
        <a:p>
          <a:endParaRPr lang="ru-RU"/>
        </a:p>
      </dgm:t>
    </dgm:pt>
    <dgm:pt modelId="{650FB53F-30E1-4665-A7DC-631C0FE31344}" type="pres">
      <dgm:prSet presAssocID="{65B81D74-409D-4B3F-B8E4-46E1B9834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6064B-C03C-41D4-A886-2F3BE72FF713}" type="pres">
      <dgm:prSet presAssocID="{5CBB4440-AEBD-441E-92A9-899EA4440A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EDDA-A37C-40F2-A2E9-D0D1C78BE1C6}" type="pres">
      <dgm:prSet presAssocID="{243409EF-24A6-4E73-9CB4-9695920943D8}" presName="spacer" presStyleCnt="0"/>
      <dgm:spPr/>
    </dgm:pt>
    <dgm:pt modelId="{BEC9560F-B207-462B-BED7-5F863EBB99AB}" type="pres">
      <dgm:prSet presAssocID="{8BD894FC-92EA-459F-A61F-9D9D6170BA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C334A-3D2A-406D-B4BD-653801917833}" type="pres">
      <dgm:prSet presAssocID="{A3D9A653-09E3-413A-8618-DBCA67ECF45F}" presName="spacer" presStyleCnt="0"/>
      <dgm:spPr/>
    </dgm:pt>
    <dgm:pt modelId="{112A8A27-6EB2-4221-8775-12F91C284B7F}" type="pres">
      <dgm:prSet presAssocID="{68D41676-DF30-468E-A04B-60A6694558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1871B-8BEF-41BB-B454-9E2CE7E2847F}" type="presOf" srcId="{5CBB4440-AEBD-441E-92A9-899EA4440A3B}" destId="{02D6064B-C03C-41D4-A886-2F3BE72FF713}" srcOrd="0" destOrd="0" presId="urn:microsoft.com/office/officeart/2005/8/layout/vList2"/>
    <dgm:cxn modelId="{4314DA60-FD16-4D06-9D54-D66803A2D9C0}" srcId="{65B81D74-409D-4B3F-B8E4-46E1B9834C3D}" destId="{5CBB4440-AEBD-441E-92A9-899EA4440A3B}" srcOrd="0" destOrd="0" parTransId="{9C1E66DE-02AF-43EC-8290-9EF3A0D63FAD}" sibTransId="{243409EF-24A6-4E73-9CB4-9695920943D8}"/>
    <dgm:cxn modelId="{FA46BFD5-28C0-4FF4-93EF-F644C22076DD}" srcId="{65B81D74-409D-4B3F-B8E4-46E1B9834C3D}" destId="{68D41676-DF30-468E-A04B-60A66945582D}" srcOrd="2" destOrd="0" parTransId="{47F0D4D1-8E7F-4883-9ED3-0C6CBC25F20E}" sibTransId="{6853F42D-6B09-42F8-965A-86FDE021CDF6}"/>
    <dgm:cxn modelId="{2C0325C4-6578-4C5D-8189-9EC906ABD7D2}" type="presOf" srcId="{8BD894FC-92EA-459F-A61F-9D9D6170BA3A}" destId="{BEC9560F-B207-462B-BED7-5F863EBB99AB}" srcOrd="0" destOrd="0" presId="urn:microsoft.com/office/officeart/2005/8/layout/vList2"/>
    <dgm:cxn modelId="{C814D968-DF85-4244-B5EF-6B416CB1643E}" type="presOf" srcId="{65B81D74-409D-4B3F-B8E4-46E1B9834C3D}" destId="{650FB53F-30E1-4665-A7DC-631C0FE31344}" srcOrd="0" destOrd="0" presId="urn:microsoft.com/office/officeart/2005/8/layout/vList2"/>
    <dgm:cxn modelId="{ECDE2209-C133-4B60-979C-61C8CC32765A}" type="presOf" srcId="{68D41676-DF30-468E-A04B-60A66945582D}" destId="{112A8A27-6EB2-4221-8775-12F91C284B7F}" srcOrd="0" destOrd="0" presId="urn:microsoft.com/office/officeart/2005/8/layout/vList2"/>
    <dgm:cxn modelId="{A34C6CD8-F127-40D9-9B21-3094E371B2A1}" srcId="{65B81D74-409D-4B3F-B8E4-46E1B9834C3D}" destId="{8BD894FC-92EA-459F-A61F-9D9D6170BA3A}" srcOrd="1" destOrd="0" parTransId="{965AB800-8CE7-463C-9155-6C08DD273621}" sibTransId="{A3D9A653-09E3-413A-8618-DBCA67ECF45F}"/>
    <dgm:cxn modelId="{613A8C64-411B-4DD4-B9A1-B4B2C4460462}" type="presParOf" srcId="{650FB53F-30E1-4665-A7DC-631C0FE31344}" destId="{02D6064B-C03C-41D4-A886-2F3BE72FF713}" srcOrd="0" destOrd="0" presId="urn:microsoft.com/office/officeart/2005/8/layout/vList2"/>
    <dgm:cxn modelId="{5F12555B-CABF-47FB-B721-D5E9A49C6C14}" type="presParOf" srcId="{650FB53F-30E1-4665-A7DC-631C0FE31344}" destId="{697BEDDA-A37C-40F2-A2E9-D0D1C78BE1C6}" srcOrd="1" destOrd="0" presId="urn:microsoft.com/office/officeart/2005/8/layout/vList2"/>
    <dgm:cxn modelId="{0FAABC7F-6A4E-4D7C-9854-CDAC31FAE058}" type="presParOf" srcId="{650FB53F-30E1-4665-A7DC-631C0FE31344}" destId="{BEC9560F-B207-462B-BED7-5F863EBB99AB}" srcOrd="2" destOrd="0" presId="urn:microsoft.com/office/officeart/2005/8/layout/vList2"/>
    <dgm:cxn modelId="{BF6BFFC2-9FD5-4E28-BC42-ADC9EF611C14}" type="presParOf" srcId="{650FB53F-30E1-4665-A7DC-631C0FE31344}" destId="{ECDC334A-3D2A-406D-B4BD-653801917833}" srcOrd="3" destOrd="0" presId="urn:microsoft.com/office/officeart/2005/8/layout/vList2"/>
    <dgm:cxn modelId="{846D7017-A693-4928-B679-724D53C10A0A}" type="presParOf" srcId="{650FB53F-30E1-4665-A7DC-631C0FE31344}" destId="{112A8A27-6EB2-4221-8775-12F91C284B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6064B-C03C-41D4-A886-2F3BE72FF713}">
      <dsp:nvSpPr>
        <dsp:cNvPr id="0" name=""/>
        <dsp:cNvSpPr/>
      </dsp:nvSpPr>
      <dsp:spPr>
        <a:xfrm>
          <a:off x="0" y="36628"/>
          <a:ext cx="7411545" cy="138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270BF5"/>
              </a:solidFill>
              <a:latin typeface="Monotype Corsiva" panose="03010101010201010101" pitchFamily="66" charset="0"/>
            </a:rPr>
            <a:t>1.Пункт</a:t>
          </a:r>
          <a:endParaRPr lang="ru-RU" sz="5900" kern="1200" dirty="0">
            <a:solidFill>
              <a:srgbClr val="270BF5"/>
            </a:solidFill>
            <a:latin typeface="Monotype Corsiva" panose="03010101010201010101" pitchFamily="66" charset="0"/>
          </a:endParaRPr>
        </a:p>
      </dsp:txBody>
      <dsp:txXfrm>
        <a:off x="67764" y="104392"/>
        <a:ext cx="7276017" cy="1252622"/>
      </dsp:txXfrm>
    </dsp:sp>
    <dsp:sp modelId="{BEC9560F-B207-462B-BED7-5F863EBB99AB}">
      <dsp:nvSpPr>
        <dsp:cNvPr id="0" name=""/>
        <dsp:cNvSpPr/>
      </dsp:nvSpPr>
      <dsp:spPr>
        <a:xfrm>
          <a:off x="0" y="1594698"/>
          <a:ext cx="7411545" cy="1388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270BF5"/>
              </a:solidFill>
              <a:latin typeface="Monotype Corsiva" panose="03010101010201010101" pitchFamily="66" charset="0"/>
            </a:rPr>
            <a:t>2.Пункт</a:t>
          </a:r>
          <a:endParaRPr lang="ru-RU" sz="5900" kern="1200" dirty="0">
            <a:solidFill>
              <a:srgbClr val="270BF5"/>
            </a:solidFill>
            <a:latin typeface="Monotype Corsiva" panose="03010101010201010101" pitchFamily="66" charset="0"/>
          </a:endParaRPr>
        </a:p>
      </dsp:txBody>
      <dsp:txXfrm>
        <a:off x="67764" y="1662462"/>
        <a:ext cx="7276017" cy="1252622"/>
      </dsp:txXfrm>
    </dsp:sp>
    <dsp:sp modelId="{112A8A27-6EB2-4221-8775-12F91C284B7F}">
      <dsp:nvSpPr>
        <dsp:cNvPr id="0" name=""/>
        <dsp:cNvSpPr/>
      </dsp:nvSpPr>
      <dsp:spPr>
        <a:xfrm>
          <a:off x="0" y="3152768"/>
          <a:ext cx="7411545" cy="1388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270BF5"/>
              </a:solidFill>
              <a:latin typeface="Monotype Corsiva" panose="03010101010201010101" pitchFamily="66" charset="0"/>
            </a:rPr>
            <a:t>3.Пункт</a:t>
          </a:r>
          <a:endParaRPr lang="ru-RU" sz="5900" kern="1200" dirty="0">
            <a:solidFill>
              <a:srgbClr val="270BF5"/>
            </a:solidFill>
            <a:latin typeface="Monotype Corsiva" panose="03010101010201010101" pitchFamily="66" charset="0"/>
          </a:endParaRPr>
        </a:p>
      </dsp:txBody>
      <dsp:txXfrm>
        <a:off x="67764" y="3220532"/>
        <a:ext cx="7276017" cy="1252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4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0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5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3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0DB3-C812-4109-94D9-8BEF63D22B87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A8DF-A73D-455D-A370-AD1236FA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0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234" y="867103"/>
            <a:ext cx="9144000" cy="1460446"/>
          </a:xfrm>
        </p:spPr>
        <p:txBody>
          <a:bodyPr>
            <a:normAutofit/>
            <a:scene3d>
              <a:camera prst="orthographicFront"/>
              <a:lightRig rig="flat" dir="t"/>
            </a:scene3d>
            <a:sp3d extrusionH="57150" prstMaterial="metal">
              <a:bevelT w="25400" h="38100" prst="angle"/>
              <a:bevelB w="38100" h="38100"/>
            </a:sp3d>
          </a:bodyPr>
          <a:lstStyle/>
          <a:p>
            <a:r>
              <a:rPr lang="ru-RU" sz="9600" b="1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70BF5"/>
                </a:solidFill>
                <a:latin typeface="Monotype Corsiva" panose="03010101010201010101" pitchFamily="66" charset="0"/>
              </a:rPr>
              <a:t>Заголовок слайда</a:t>
            </a:r>
            <a:endParaRPr lang="ru-RU" sz="9600" b="1" i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270BF5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3588700"/>
              </p:ext>
            </p:extLst>
          </p:nvPr>
        </p:nvGraphicFramePr>
        <p:xfrm>
          <a:off x="2662621" y="1513489"/>
          <a:ext cx="7411545" cy="457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709448" y="394138"/>
            <a:ext cx="3689131" cy="1970690"/>
          </a:xfrm>
          <a:prstGeom prst="downArrowCallout">
            <a:avLst>
              <a:gd name="adj1" fmla="val 25000"/>
              <a:gd name="adj2" fmla="val 25000"/>
              <a:gd name="adj3" fmla="val 17290"/>
              <a:gd name="adj4" fmla="val 66041"/>
            </a:avLst>
          </a:prstGeom>
          <a:solidFill>
            <a:schemeClr val="bg1">
              <a:alpha val="38000"/>
            </a:schemeClr>
          </a:solidFill>
          <a:scene3d>
            <a:camera prst="perspectiveContrastingRightFacing">
              <a:rot lat="547295" lon="19873672" rev="368351"/>
            </a:camera>
            <a:lightRig rig="flat" dir="t"/>
          </a:scene3d>
          <a:sp3d contourW="12700">
            <a:bevelT/>
            <a:bevelB prst="angle"/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rgbClr val="270BF5"/>
                </a:solidFill>
                <a:latin typeface="Monotype Corsiva" panose="03010101010201010101" pitchFamily="66" charset="0"/>
              </a:rPr>
              <a:t>Цели:</a:t>
            </a:r>
            <a:endParaRPr lang="ru-RU" sz="9600" b="1" dirty="0">
              <a:ln/>
              <a:solidFill>
                <a:srgbClr val="270BF5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</Words>
  <Application>Microsoft Office PowerPoint</Application>
  <PresentationFormat>Произвольный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Заголовок слайда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dns</dc:creator>
  <cp:lastModifiedBy>admin</cp:lastModifiedBy>
  <cp:revision>6</cp:revision>
  <dcterms:created xsi:type="dcterms:W3CDTF">2015-07-24T10:07:40Z</dcterms:created>
  <dcterms:modified xsi:type="dcterms:W3CDTF">2015-07-24T12:41:54Z</dcterms:modified>
</cp:coreProperties>
</file>