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6"/>
  </p:notesMasterIdLst>
  <p:sldIdLst>
    <p:sldId id="259" r:id="rId2"/>
    <p:sldId id="261" r:id="rId3"/>
    <p:sldId id="264" r:id="rId4"/>
    <p:sldId id="265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7B5E"/>
    <a:srgbClr val="7C5122"/>
    <a:srgbClr val="FD6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79858" autoAdjust="0"/>
  </p:normalViewPr>
  <p:slideViewPr>
    <p:cSldViewPr>
      <p:cViewPr>
        <p:scale>
          <a:sx n="97" d="100"/>
          <a:sy n="97" d="100"/>
        </p:scale>
        <p:origin x="-20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D208C2-20D9-4E6F-9DFC-B6A31458D0BC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441654-D2CC-44B7-8EED-ED1E50B5E6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231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71154-6E61-4C7E-B0DC-C5AC446E61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127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F53BB-D1BA-4566-9CC2-19A5C6FD6E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526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9291F-E52E-49A3-8FFC-E9A95A1D61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535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5D74-1D92-46A7-BA93-6E3FE0F8AE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613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137FA-85A1-4B62-8B47-93601D19AE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567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5F70F-7B97-4E98-80EB-039F247099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164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C2ADA-BDE1-4C83-87C8-DEC999BD19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316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3FC49-DBDD-4200-A88C-9B2B1082F3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433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AFAE9-1EBA-49D6-9452-D95A35C272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932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4954B-B2DA-40EC-A2F3-716EADFCAD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09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F0BB7-67B5-4E80-B7B0-733A293D41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869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E63CF656-719D-4DE0-96B1-A79032C01C8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ru/&#1101;&#1088;&#1085;&#1077;&#1089;&#1090;-&#1093;&#1077;&#1084;&#1080;&#1085;&#1075;&#1091;&#1101;&#1081;-&#1072;&#1074;&#1090;&#1086;&#1088;-&#1078;&#1091;&#1088;&#1085;&#1072;&#1083;&#1080;&#1089;&#1090;-401493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ixabay.com/ru/&#1075;&#1088;&#1072;&#1085;&#1080;&#1094;&#1099;-&#1082;&#1072;&#1076;&#1088;-&#1091;&#1079;&#1086;&#1088;-&#1072;&#1085;&#1090;&#1080;&#1095;&#1085;&#1099;&#1081;-&#1073;&#1086;&#1075;&#1072;&#1090;&#1086;-770507/" TargetMode="External"/><Relationship Id="rId4" Type="http://schemas.openxmlformats.org/officeDocument/2006/relationships/hyperlink" Target="https://pixabay.com/ru/&#1073;&#1091;&#1084;&#1072;&#1075;&#1072;-&#1083;&#1080;&#1089;&#1090;-&#1096;&#1088;&#1080;&#1092;&#1090;&#1072;-&#1089;&#1090;&#1072;&#1088;&#1099;&#1081;-62316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4300" y="1628775"/>
            <a:ext cx="4608513" cy="13255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Эрнест Миллер Хемингуэй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(1899 – 1961)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>
          <a:xfrm>
            <a:off x="2700338" y="404813"/>
            <a:ext cx="5903912" cy="5903912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Текст слайда</a:t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12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623888" y="549275"/>
            <a:ext cx="7886700" cy="495300"/>
          </a:xfrm>
        </p:spPr>
        <p:txBody>
          <a:bodyPr/>
          <a:lstStyle/>
          <a:p>
            <a:pPr algn="ctr"/>
            <a:r>
              <a:rPr lang="ru-RU" sz="3200" b="1" smtClean="0"/>
              <a:t>Использованные ресурсы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28650" y="1628775"/>
            <a:ext cx="7886700" cy="38163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hlinkClick r:id="rId3"/>
              </a:rPr>
              <a:t>https://pixabay.com/ru/</a:t>
            </a:r>
            <a:r>
              <a:rPr lang="ru-RU" sz="2800" dirty="0">
                <a:hlinkClick r:id="rId3"/>
              </a:rPr>
              <a:t>эрнест-хемингуэй-автор-журналист-401493</a:t>
            </a:r>
            <a:r>
              <a:rPr lang="ru-RU" sz="2800" dirty="0" smtClean="0">
                <a:hlinkClick r:id="rId3"/>
              </a:rPr>
              <a:t>/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-</a:t>
            </a:r>
            <a:r>
              <a:rPr lang="ru-RU" sz="2800" b="1" dirty="0" smtClean="0">
                <a:solidFill>
                  <a:schemeClr val="tx1"/>
                </a:solidFill>
              </a:rPr>
              <a:t> Э. </a:t>
            </a:r>
            <a:r>
              <a:rPr lang="ru-RU" sz="2800" b="1" dirty="0" err="1" smtClean="0">
                <a:solidFill>
                  <a:schemeClr val="tx1"/>
                </a:solidFill>
              </a:rPr>
              <a:t>Хеменгуэй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hlinkClick r:id="rId4"/>
              </a:rPr>
              <a:t>https://pixabay.com/ru/</a:t>
            </a:r>
            <a:r>
              <a:rPr lang="ru-RU" sz="2800" dirty="0">
                <a:hlinkClick r:id="rId4"/>
              </a:rPr>
              <a:t>бумага-лист-шрифта-старый-623167</a:t>
            </a:r>
            <a:r>
              <a:rPr lang="ru-RU" sz="2800" dirty="0" smtClean="0">
                <a:hlinkClick r:id="rId4"/>
              </a:rPr>
              <a:t>/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- листы исписанной бумаги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800" dirty="0">
                <a:hlinkClick r:id="rId5"/>
              </a:rPr>
              <a:t>https://pixabay.com/ru/</a:t>
            </a:r>
            <a:r>
              <a:rPr lang="ru-RU" sz="2800" dirty="0">
                <a:hlinkClick r:id="rId5"/>
              </a:rPr>
              <a:t>границы-кадр-узор-античный-богато-770507</a:t>
            </a:r>
            <a:r>
              <a:rPr lang="ru-RU" sz="2800" dirty="0" smtClean="0">
                <a:hlinkClick r:id="rId5"/>
              </a:rPr>
              <a:t>/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- узор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32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Verdana</vt:lpstr>
      <vt:lpstr>Arial</vt:lpstr>
      <vt:lpstr>Calibri Light</vt:lpstr>
      <vt:lpstr>Calibri</vt:lpstr>
      <vt:lpstr>Times New Roman</vt:lpstr>
      <vt:lpstr>Тема Office</vt:lpstr>
      <vt:lpstr>Эрнест Миллер Хемингуэй (1899 – 1961)</vt:lpstr>
      <vt:lpstr>Текст слайда       </vt:lpstr>
      <vt:lpstr>Презентация PowerPoint</vt:lpstr>
      <vt:lpstr>Использованные ресурсы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Иришка</dc:creator>
  <cp:lastModifiedBy>admin</cp:lastModifiedBy>
  <cp:revision>20</cp:revision>
  <dcterms:created xsi:type="dcterms:W3CDTF">2010-02-22T18:25:56Z</dcterms:created>
  <dcterms:modified xsi:type="dcterms:W3CDTF">2015-07-13T07:28:52Z</dcterms:modified>
</cp:coreProperties>
</file>