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6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2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7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4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4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100D-C367-4E97-9CB2-849C9D246437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49E7-5A73-46B3-ACFF-7E3803B1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&#1089;&#1087;&#1088;&#1072;&#1074;&#1086;&#1095;&#1085;&#1099;&#1081;-&#1076;&#1086;&#1082;&#1091;&#1084;&#1077;&#1085;&#1090;-&#1079;&#1072;&#1087;&#1080;&#1089;&#1082;&#1080;-&#1073;&#1091;&#1084;&#1072;&#1075;&#1080;-769451/" TargetMode="External"/><Relationship Id="rId13" Type="http://schemas.openxmlformats.org/officeDocument/2006/relationships/hyperlink" Target="https://pixabay.com/ru/&#1082;&#1088;&#1072;&#1089;&#1082;&#1072;-&#1087;&#1086;&#1076;&#1076;&#1086;&#1085;-&#1082;&#1088;&#1072;&#1089;&#1082;&#1072;-788947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pixabay.com/ru/&#1082;&#1072;&#1088;&#1072;&#1085;&#1076;&#1072;&#1096;&#1080;-&#1094;&#1074;&#1077;&#1090;&#1085;&#1099;&#1077;-&#1082;&#1072;&#1088;&#1072;&#1085;&#1076;&#1072;&#1096;&#1080;-&#1088;&#1080;&#1089;&#1091;&#1085;&#1086;&#1082;-789884/" TargetMode="External"/><Relationship Id="rId12" Type="http://schemas.openxmlformats.org/officeDocument/2006/relationships/hyperlink" Target="https://pixabay.com/ru/&#1092;&#1086;&#1085;-&#1090;&#1077;&#1082;&#1089;&#1090;&#1091;&#1088;&#1072;-&#1079;&#1077;&#1083;&#1077;&#1085;&#1099;&#1081;-&#1076;&#1080;&#1079;&#1072;&#1081;&#1085;-&#1096;&#1072;&#1073;&#1083;&#1086;&#1085;-816091/" TargetMode="External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ru/&#1088;&#1072;&#1084;&#1082;&#1072;-&#1088;&#1080;&#1089;&#1091;&#1085;&#1082;&#1072;-&#1082;&#1072;&#1076;&#1088;-&#1085;&#1072;&#1073;&#1088;&#1086;&#1089;&#1082;&#1080;-&#1082;&#1088;&#1072;&#1081;-441193/" TargetMode="External"/><Relationship Id="rId11" Type="http://schemas.openxmlformats.org/officeDocument/2006/relationships/hyperlink" Target="https://pixabay.com/ru/&#1082;&#1072;&#1088;&#1072;&#1085;&#1076;&#1072;&#1096;&#1080;-&#1094;&#1074;&#1077;&#1090;&#1085;&#1086;&#1081;-&#1082;&#1072;&#1088;&#1072;&#1085;&#1076;&#1072;&#1096;-&#1086;&#1082;&#1085;&#1086;-157972/" TargetMode="External"/><Relationship Id="rId5" Type="http://schemas.openxmlformats.org/officeDocument/2006/relationships/hyperlink" Target="https://pixabay.com/ru/&#1088;&#1072;&#1084;&#1082;&#1072;-&#1088;&#1080;&#1089;&#1091;&#1085;&#1082;&#1072;-&#1089;&#1080;&#1085;&#1080;&#1081;-&#1079;&#1077;&#1083;&#1077;&#1085;&#1099;&#1081;-&#1086;&#1089;&#1077;&#1085;&#1100;-441212/" TargetMode="External"/><Relationship Id="rId15" Type="http://schemas.openxmlformats.org/officeDocument/2006/relationships/hyperlink" Target="https://pixabay.com/ru/&#1073;&#1091;&#1084;&#1072;&#1075;&#1080;-&#1075;&#1088;&#1091;&#1073;&#1099;&#1081;-&#1089;&#1083;&#1086;&#1078;&#1080;&#1090;&#1100;-&#1083;&#1080;&#1089;&#1090;-&#1075;&#1088;&#1103;&#1079;&#1085;&#1099;&#1081;-548650/" TargetMode="External"/><Relationship Id="rId10" Type="http://schemas.openxmlformats.org/officeDocument/2006/relationships/hyperlink" Target="https://pixabay.com/ru/&#1072;&#1082;&#1074;&#1072;&#1088;&#1077;&#1083;&#1080;-&#1094;&#1074;&#1077;&#1090;&#1099;-&#1082;&#1072;&#1088;&#1090;&#1080;&#1085;&#1072;-&#1095;&#1077;&#1088;&#1085;&#1099;&#1081;-161310/" TargetMode="External"/><Relationship Id="rId4" Type="http://schemas.openxmlformats.org/officeDocument/2006/relationships/hyperlink" Target="https://pixabay.com/ru/&#1090;&#1086;&#1095;&#1080;&#1083;&#1082;&#1072;-&#1076;&#1083;&#1103;-&#1082;&#1072;&#1088;&#1072;&#1085;&#1076;&#1072;&#1096;&#1077;&#1081;-&#1082;&#1072;&#1088;&#1072;&#1085;&#1076;&#1072;&#1096;-669361/" TargetMode="External"/><Relationship Id="rId9" Type="http://schemas.openxmlformats.org/officeDocument/2006/relationships/hyperlink" Target="https://pixabay.com/ru/&#1096;&#1080;&#1092;&#1077;&#1088;-&#1076;&#1086;&#1089;&#1082;&#1072;-&#1082;&#1072;&#1076;&#1088;-&#1082;&#1083;&#1072;&#1089;&#1089;&#1085;&#1072;&#1103;-&#1076;&#1086;&#1089;&#1082;&#1072;-436215/" TargetMode="External"/><Relationship Id="rId14" Type="http://schemas.openxmlformats.org/officeDocument/2006/relationships/hyperlink" Target="https://pixabay.com/ru/&#1073;&#1091;&#1084;&#1072;&#1075;&#1080;-&#1075;&#1088;&#1091;&#1073;&#1099;&#1081;-&#1089;&#1083;&#1086;&#1078;&#1080;&#1090;&#1100;-&#1083;&#1080;&#1089;&#1090;-&#1075;&#1088;&#1103;&#1079;&#1085;&#1099;&#1081;-5486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644">
            <a:off x="2123130" y="-492263"/>
            <a:ext cx="5777098" cy="7670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88368">
            <a:off x="2642953" y="2232653"/>
            <a:ext cx="4737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Тема урока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рисования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0" y="4431210"/>
            <a:ext cx="3863546" cy="24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06" y="597179"/>
            <a:ext cx="8776588" cy="5663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22" y="4333102"/>
            <a:ext cx="1955244" cy="2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25" y="588877"/>
            <a:ext cx="8419150" cy="5432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421">
            <a:off x="8992344" y="4979980"/>
            <a:ext cx="3139534" cy="1569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6600">
            <a:off x="8972399" y="5278164"/>
            <a:ext cx="2956399" cy="14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25" y="2800350"/>
            <a:ext cx="6096000" cy="4057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8737">
            <a:off x="1254775" y="-275103"/>
            <a:ext cx="5092319" cy="6789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888">
            <a:off x="7338978" y="519163"/>
            <a:ext cx="4349993" cy="33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33" y="661087"/>
            <a:ext cx="4695825" cy="6096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584886" y="3970638"/>
            <a:ext cx="6779741" cy="494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7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6965" y="-1916964"/>
            <a:ext cx="6169928" cy="10003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3180" y="553648"/>
            <a:ext cx="592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Список источников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977" y="1598310"/>
            <a:ext cx="83614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https://pixabay.com/ru/</a:t>
            </a:r>
            <a:r>
              <a:rPr lang="ru-RU" dirty="0" smtClean="0">
                <a:hlinkClick r:id="rId4"/>
              </a:rPr>
              <a:t>точилка-для-карандашей-карандаш-669361/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5"/>
              </a:rPr>
              <a:t>https://pixabay.com/ru/</a:t>
            </a:r>
            <a:r>
              <a:rPr lang="ru-RU" dirty="0" smtClean="0">
                <a:hlinkClick r:id="rId5"/>
              </a:rPr>
              <a:t>рамка-рисунка-синий-зеленый-осень-441212/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6"/>
              </a:rPr>
              <a:t>https://pixabay.com/ru/</a:t>
            </a:r>
            <a:r>
              <a:rPr lang="ru-RU" dirty="0" smtClean="0">
                <a:hlinkClick r:id="rId6"/>
              </a:rPr>
              <a:t>рамка-рисунка-кадр-наброски-край-441193/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7"/>
              </a:rPr>
              <a:t>https://pixabay.com/ru/</a:t>
            </a:r>
            <a:r>
              <a:rPr lang="ru-RU" dirty="0" smtClean="0">
                <a:hlinkClick r:id="rId7"/>
              </a:rPr>
              <a:t>карандаши-цветные-карандаши-рисунок-789884/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>
                <a:hlinkClick r:id="rId8"/>
              </a:rPr>
              <a:t>https://pixabay.com/ru/</a:t>
            </a:r>
            <a:r>
              <a:rPr lang="ru-RU" dirty="0" smtClean="0">
                <a:hlinkClick r:id="rId8"/>
              </a:rPr>
              <a:t>справочный-документ-записки-бумаги-769451/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9"/>
              </a:rPr>
              <a:t>https://pixabay.com/ru/</a:t>
            </a:r>
            <a:r>
              <a:rPr lang="ru-RU" dirty="0" smtClean="0">
                <a:hlinkClick r:id="rId9"/>
              </a:rPr>
              <a:t>шифер-доска-кадр-классная-доска-436215/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0"/>
              </a:rPr>
              <a:t>https://pixabay.com/ru/</a:t>
            </a:r>
            <a:r>
              <a:rPr lang="ru-RU" dirty="0" smtClean="0">
                <a:hlinkClick r:id="rId10"/>
              </a:rPr>
              <a:t>акварели-цветы-картина-черный-161310/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1"/>
              </a:rPr>
              <a:t>https://pixabay.com/ru/</a:t>
            </a:r>
            <a:r>
              <a:rPr lang="ru-RU" dirty="0" smtClean="0">
                <a:hlinkClick r:id="rId11"/>
              </a:rPr>
              <a:t>карандаши-цветной-карандаш-окно-157972/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2"/>
              </a:rPr>
              <a:t>https://pixabay.com/ru/</a:t>
            </a:r>
            <a:r>
              <a:rPr lang="ru-RU" dirty="0" smtClean="0">
                <a:hlinkClick r:id="rId12"/>
              </a:rPr>
              <a:t>фон-текстура-зеленый-дизайн-шаблон-816091/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3"/>
              </a:rPr>
              <a:t>https://pixabay.com/ru/</a:t>
            </a:r>
            <a:r>
              <a:rPr lang="ru-RU" dirty="0" smtClean="0">
                <a:hlinkClick r:id="rId13"/>
              </a:rPr>
              <a:t>краска-поддон-краска-788947/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4"/>
              </a:rPr>
              <a:t>https://pixabay.com/ru/</a:t>
            </a:r>
            <a:r>
              <a:rPr lang="ru-RU" dirty="0" smtClean="0">
                <a:hlinkClick r:id="rId14"/>
              </a:rPr>
              <a:t>бумаги-грубый-сложить-лист-грязный-548643/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15"/>
              </a:rPr>
              <a:t>https://pixabay.com/ru/</a:t>
            </a:r>
            <a:r>
              <a:rPr lang="ru-RU" dirty="0" smtClean="0">
                <a:hlinkClick r:id="rId15"/>
              </a:rPr>
              <a:t>бумаги-грубый-сложить-лист-грязный-548650/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0589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6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ткачук</dc:creator>
  <cp:lastModifiedBy>admin</cp:lastModifiedBy>
  <cp:revision>9</cp:revision>
  <dcterms:created xsi:type="dcterms:W3CDTF">2015-07-10T09:09:19Z</dcterms:created>
  <dcterms:modified xsi:type="dcterms:W3CDTF">2015-07-10T11:40:38Z</dcterms:modified>
</cp:coreProperties>
</file>