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B37FA-9BDA-45BD-BE1F-F67A06CE08A6}" type="datetimeFigureOut">
              <a:rPr lang="ru-RU"/>
              <a:pPr>
                <a:defRPr/>
              </a:pPr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22D1F-ECF4-4E60-B7D7-137194010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39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05642-D38F-4D09-895C-AE0C49FC3F1D}" type="datetimeFigureOut">
              <a:rPr lang="ru-RU"/>
              <a:pPr>
                <a:defRPr/>
              </a:pPr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7A111-42F2-4191-9A62-82104ABA3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10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2AFC2-F016-4590-9D8C-33B1DCD89F3D}" type="datetimeFigureOut">
              <a:rPr lang="ru-RU"/>
              <a:pPr>
                <a:defRPr/>
              </a:pPr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8A988-51EE-4D7B-98B3-AC1CF9A7B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27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E7594-636E-45DB-8122-529341F89F33}" type="datetimeFigureOut">
              <a:rPr lang="ru-RU"/>
              <a:pPr>
                <a:defRPr/>
              </a:pPr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869F1-691D-494C-8E7E-6BC3F4108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39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9D8D8-5E72-4ECC-B075-14968A2D4268}" type="datetimeFigureOut">
              <a:rPr lang="ru-RU"/>
              <a:pPr>
                <a:defRPr/>
              </a:pPr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95B70-0E78-4BAF-A219-A39DCB6A6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28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F9931-5608-4B2E-B682-AA75E2894BAC}" type="datetimeFigureOut">
              <a:rPr lang="ru-RU"/>
              <a:pPr>
                <a:defRPr/>
              </a:pPr>
              <a:t>21.06.2015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2AE6C-4A47-455D-BC1F-156930A17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10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8F2B5-088E-4C74-8C2A-81C9CA6E6D23}" type="datetimeFigureOut">
              <a:rPr lang="ru-RU"/>
              <a:pPr>
                <a:defRPr/>
              </a:pPr>
              <a:t>21.06.2015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AC375-5097-4D3A-B4D8-9E10CD0DA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72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7F6E2-50DF-4A78-B27D-3F2A0D0CDB73}" type="datetimeFigureOut">
              <a:rPr lang="ru-RU"/>
              <a:pPr>
                <a:defRPr/>
              </a:pPr>
              <a:t>21.06.2015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C9762-4D70-4B75-9B9A-C0023C39F8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76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A1AC6-50C6-4018-8AF9-0F8BAE1E4694}" type="datetimeFigureOut">
              <a:rPr lang="ru-RU"/>
              <a:pPr>
                <a:defRPr/>
              </a:pPr>
              <a:t>21.06.2015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CEC7A-FA26-443A-BA8A-87982867F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42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E14BA-37EB-445E-A9CB-C9CEFD0F1DE4}" type="datetimeFigureOut">
              <a:rPr lang="ru-RU"/>
              <a:pPr>
                <a:defRPr/>
              </a:pPr>
              <a:t>21.06.2015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8CB4-AA50-488C-950B-5BC54A5C23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52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94FD6-9BF9-424D-ABB9-7D865FBE0043}" type="datetimeFigureOut">
              <a:rPr lang="ru-RU"/>
              <a:pPr>
                <a:defRPr/>
              </a:pPr>
              <a:t>21.06.2015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E8E48-387A-48E7-B7C2-A96488675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96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8DECD7-B378-465B-8919-DBFC4FB9C1BD}" type="datetimeFigureOut">
              <a:rPr lang="ru-RU"/>
              <a:pPr>
                <a:defRPr/>
              </a:pPr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7117F6-2C0C-46E0-A76A-311ECB050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лако 4"/>
          <p:cNvSpPr/>
          <p:nvPr/>
        </p:nvSpPr>
        <p:spPr>
          <a:xfrm>
            <a:off x="1835696" y="692696"/>
            <a:ext cx="5256584" cy="1656184"/>
          </a:xfrm>
          <a:prstGeom prst="cloud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twoPt" dir="t"/>
            </a:scene3d>
            <a:sp3d extrusionH="57150" contourW="12700" prstMaterial="metal">
              <a:bevelT w="38100" h="38100"/>
              <a:bevelB w="82550" h="38100" prst="coolSlant"/>
              <a:contourClr>
                <a:srgbClr val="C0000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Заголовок слайда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39752" y="3212976"/>
            <a:ext cx="4464496" cy="1080120"/>
          </a:xfrm>
          <a:prstGeom prst="round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twoPt" dir="t"/>
            </a:scene3d>
            <a:sp3d extrusionH="57150" contourW="12700" prstMaterial="dkEdge">
              <a:bevelT w="38100" h="38100"/>
              <a:bevelB w="82550" h="38100" prst="coolSlant"/>
              <a:contourClr>
                <a:srgbClr val="FF000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Подзаголовок слайда</a:t>
            </a:r>
          </a:p>
        </p:txBody>
      </p:sp>
    </p:spTree>
  </p:cSld>
  <p:clrMapOvr>
    <a:masterClrMapping/>
  </p:clrMapOvr>
  <p:transition spd="slow">
    <p:checke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467544" y="1196752"/>
            <a:ext cx="8064896" cy="4392488"/>
          </a:xfrm>
          <a:prstGeom prst="cloud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woPt" dir="t"/>
            </a:scene3d>
            <a:sp3d extrusionH="57150" contourW="38100" prstMaterial="dkEdge">
              <a:bevelT w="38100" h="38100"/>
              <a:bevelB w="38100" h="38100"/>
              <a:contourClr>
                <a:srgbClr val="FF000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2051720" y="548680"/>
            <a:ext cx="4968552" cy="1080120"/>
          </a:xfrm>
          <a:prstGeom prst="cloud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unset" dir="t"/>
            </a:scene3d>
            <a:sp3d extrusionH="57150" contourW="12700" prstMaterial="matte">
              <a:bevelT w="38100" h="38100" prst="relaxedInset"/>
              <a:bevelB w="38100" h="38100"/>
              <a:extrusionClr>
                <a:schemeClr val="accent6">
                  <a:lumMod val="50000"/>
                </a:schemeClr>
              </a:extrusionClr>
              <a:contourClr>
                <a:srgbClr val="C00000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Цели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31640" y="2204864"/>
            <a:ext cx="6408712" cy="2592288"/>
          </a:xfrm>
          <a:prstGeom prst="round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75000"/>
              <a:buFontTx/>
              <a:buBlip>
                <a:blip r:embed="rId3"/>
              </a:buBlip>
              <a:defRPr/>
            </a:pPr>
            <a:r>
              <a:rPr lang="ru-RU" b="1" dirty="0">
                <a:solidFill>
                  <a:srgbClr val="00B050"/>
                </a:solidFill>
              </a:rPr>
              <a:t>1.Пункт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75000"/>
              <a:buFontTx/>
              <a:buBlip>
                <a:blip r:embed="rId3"/>
              </a:buBlip>
              <a:defRPr/>
            </a:pPr>
            <a:r>
              <a:rPr lang="ru-RU" b="1" dirty="0">
                <a:solidFill>
                  <a:srgbClr val="00B050"/>
                </a:solidFill>
              </a:rPr>
              <a:t>2.Пункт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75000"/>
              <a:buFontTx/>
              <a:buBlip>
                <a:blip r:embed="rId3"/>
              </a:buBlip>
              <a:defRPr/>
            </a:pPr>
            <a:r>
              <a:rPr lang="ru-RU" b="1" dirty="0">
                <a:solidFill>
                  <a:srgbClr val="00B050"/>
                </a:solidFill>
              </a:rPr>
              <a:t>3.Пункт</a:t>
            </a:r>
          </a:p>
        </p:txBody>
      </p:sp>
    </p:spTree>
  </p:cSld>
  <p:clrMapOvr>
    <a:masterClrMapping/>
  </p:clrMapOvr>
  <p:transition spd="slow">
    <p:blinds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229600" cy="1143000"/>
          </a:xfrm>
        </p:spPr>
        <p:txBody>
          <a:bodyPr/>
          <a:lstStyle/>
          <a:p>
            <a:endParaRPr lang="ru-RU" b="1" i="1" smtClean="0">
              <a:solidFill>
                <a:srgbClr val="7030A0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258888" y="2781300"/>
            <a:ext cx="6635750" cy="2913063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b="1" i="1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i="1" smtClean="0">
              <a:solidFill>
                <a:srgbClr val="7030A0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b="1" i="1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i="1" smtClean="0">
              <a:solidFill>
                <a:srgbClr val="7030A0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b="1" i="1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i="1" smtClean="0">
              <a:solidFill>
                <a:srgbClr val="7030A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b="1" i="1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i="1" smtClean="0">
              <a:solidFill>
                <a:srgbClr val="7030A0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b="1" i="1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i="1" smtClean="0">
              <a:solidFill>
                <a:srgbClr val="7030A0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b="1" i="1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i="1" smtClean="0">
              <a:solidFill>
                <a:srgbClr val="7030A0"/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b="1" i="1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strips dir="ru"/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14</Words>
  <Application>Microsoft Office PowerPoint</Application>
  <PresentationFormat>Экран (4:3)</PresentationFormat>
  <Paragraphs>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Arial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Farit</dc:creator>
  <cp:lastModifiedBy>admin</cp:lastModifiedBy>
  <cp:revision>21</cp:revision>
  <dcterms:created xsi:type="dcterms:W3CDTF">2015-06-20T14:45:58Z</dcterms:created>
  <dcterms:modified xsi:type="dcterms:W3CDTF">2015-06-21T18:33:41Z</dcterms:modified>
</cp:coreProperties>
</file>