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2142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4C8C-E584-4E7F-8E8E-A68C3A16AEF4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4CFA-1C84-47CC-AA42-9868F1FDDDB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4C8C-E584-4E7F-8E8E-A68C3A16AEF4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4CFA-1C84-47CC-AA42-9868F1FDDD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4C8C-E584-4E7F-8E8E-A68C3A16AEF4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4CFA-1C84-47CC-AA42-9868F1FDDD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4C8C-E584-4E7F-8E8E-A68C3A16AEF4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4CFA-1C84-47CC-AA42-9868F1FDDDB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4C8C-E584-4E7F-8E8E-A68C3A16AEF4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4CFA-1C84-47CC-AA42-9868F1FDDD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4C8C-E584-4E7F-8E8E-A68C3A16AEF4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4CFA-1C84-47CC-AA42-9868F1FDDDB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4C8C-E584-4E7F-8E8E-A68C3A16AEF4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4CFA-1C84-47CC-AA42-9868F1FDDDB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4C8C-E584-4E7F-8E8E-A68C3A16AEF4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4CFA-1C84-47CC-AA42-9868F1FDDD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4C8C-E584-4E7F-8E8E-A68C3A16AEF4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4CFA-1C84-47CC-AA42-9868F1FDDD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4C8C-E584-4E7F-8E8E-A68C3A16AEF4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4CFA-1C84-47CC-AA42-9868F1FDDD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4C8C-E584-4E7F-8E8E-A68C3A16AEF4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4CFA-1C84-47CC-AA42-9868F1FDDDB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2B4C8C-E584-4E7F-8E8E-A68C3A16AEF4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85E4CFA-1C84-47CC-AA42-9868F1FDDD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static/uploads/photo/2014/04/03/21/23/monitor-313011_640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ixabay.com/static/uploads/photo/2013/07/13/11/47/computer-158675_640.png" TargetMode="External"/><Relationship Id="rId5" Type="http://schemas.openxmlformats.org/officeDocument/2006/relationships/hyperlink" Target="http://pixabay.com/static/uploads/photo/2014/04/03/00/28/hand-308374_640.png" TargetMode="External"/><Relationship Id="rId4" Type="http://schemas.openxmlformats.org/officeDocument/2006/relationships/hyperlink" Target="http://pixabay.com/static/uploads/photo/2012/04/18/14/53/server-37258_640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-281779" y="548680"/>
            <a:ext cx="9318275" cy="5904656"/>
            <a:chOff x="2699792" y="1196752"/>
            <a:chExt cx="9318275" cy="6027994"/>
          </a:xfrm>
        </p:grpSpPr>
        <p:pic>
          <p:nvPicPr>
            <p:cNvPr id="1027" name="Picture 3" descr="C:\Users\Y\Desktop\Шаблон\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92" y="1196752"/>
              <a:ext cx="9318275" cy="60279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3707904" y="1700808"/>
              <a:ext cx="4752528" cy="288032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600" dirty="0" smtClean="0">
                  <a:latin typeface="Times New Roman" pitchFamily="18" charset="0"/>
                  <a:cs typeface="Times New Roman" pitchFamily="18" charset="0"/>
                </a:rPr>
                <a:t>Тема</a:t>
              </a:r>
            </a:p>
            <a:p>
              <a:pPr algn="ctr"/>
              <a:r>
                <a:rPr lang="ru-RU" sz="6600" dirty="0" smtClean="0">
                  <a:latin typeface="Times New Roman" pitchFamily="18" charset="0"/>
                  <a:cs typeface="Times New Roman" pitchFamily="18" charset="0"/>
                </a:rPr>
                <a:t>урока</a:t>
              </a:r>
              <a:endParaRPr lang="ru-RU" sz="6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464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\Desktop\Шаблон\monitor-313011 коп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" y="116632"/>
            <a:ext cx="9000678" cy="849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611560" y="764704"/>
            <a:ext cx="576064" cy="576064"/>
            <a:chOff x="611560" y="764704"/>
            <a:chExt cx="576064" cy="576064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611560" y="764704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3568" y="836712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З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259632" y="764704"/>
            <a:ext cx="576064" cy="576064"/>
            <a:chOff x="611560" y="764704"/>
            <a:chExt cx="576064" cy="576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11560" y="764704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3568" y="836712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/>
                <a:t>Т</a:t>
              </a:r>
              <a:endParaRPr lang="ru-RU" sz="2400" dirty="0"/>
            </a:p>
          </p:txBody>
        </p:sp>
      </p:grpSp>
      <p:grpSp>
        <p:nvGrpSpPr>
          <p:cNvPr id="2048" name="Группа 2047"/>
          <p:cNvGrpSpPr/>
          <p:nvPr/>
        </p:nvGrpSpPr>
        <p:grpSpPr>
          <a:xfrm>
            <a:off x="1259632" y="774886"/>
            <a:ext cx="576064" cy="576064"/>
            <a:chOff x="1259632" y="774886"/>
            <a:chExt cx="576064" cy="576064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259632" y="774886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31640" y="84689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49" name="Группа 2048"/>
          <p:cNvGrpSpPr/>
          <p:nvPr/>
        </p:nvGrpSpPr>
        <p:grpSpPr>
          <a:xfrm>
            <a:off x="1907704" y="764704"/>
            <a:ext cx="576064" cy="576064"/>
            <a:chOff x="1907704" y="764704"/>
            <a:chExt cx="576064" cy="576064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907704" y="764704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79712" y="832085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Г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275856" y="793089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04148" y="77951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87988" y="77951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grpSp>
        <p:nvGrpSpPr>
          <p:cNvPr id="2051" name="Группа 2050"/>
          <p:cNvGrpSpPr/>
          <p:nvPr/>
        </p:nvGrpSpPr>
        <p:grpSpPr>
          <a:xfrm>
            <a:off x="2555776" y="764704"/>
            <a:ext cx="576064" cy="576064"/>
            <a:chOff x="2555776" y="764704"/>
            <a:chExt cx="576064" cy="576064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2555776" y="764704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27784" y="836712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52" name="Группа 2051"/>
          <p:cNvGrpSpPr/>
          <p:nvPr/>
        </p:nvGrpSpPr>
        <p:grpSpPr>
          <a:xfrm>
            <a:off x="3203848" y="754522"/>
            <a:ext cx="576064" cy="576064"/>
            <a:chOff x="3203848" y="754522"/>
            <a:chExt cx="576064" cy="576064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3203848" y="754522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75856" y="811721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Л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53" name="Группа 2052"/>
          <p:cNvGrpSpPr/>
          <p:nvPr/>
        </p:nvGrpSpPr>
        <p:grpSpPr>
          <a:xfrm>
            <a:off x="3867908" y="746072"/>
            <a:ext cx="576064" cy="576064"/>
            <a:chOff x="3867908" y="746072"/>
            <a:chExt cx="576064" cy="576064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867908" y="746072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39916" y="81808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54" name="Группа 2053"/>
          <p:cNvGrpSpPr/>
          <p:nvPr/>
        </p:nvGrpSpPr>
        <p:grpSpPr>
          <a:xfrm>
            <a:off x="4515980" y="735890"/>
            <a:ext cx="576064" cy="576064"/>
            <a:chOff x="4515980" y="735890"/>
            <a:chExt cx="576064" cy="576064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4515980" y="735890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587988" y="831639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55" name="Группа 2054"/>
          <p:cNvGrpSpPr/>
          <p:nvPr/>
        </p:nvGrpSpPr>
        <p:grpSpPr>
          <a:xfrm>
            <a:off x="5184068" y="732495"/>
            <a:ext cx="576064" cy="576064"/>
            <a:chOff x="5184068" y="732495"/>
            <a:chExt cx="576064" cy="576064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5184068" y="732495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56076" y="804503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56" name="Группа 2055"/>
          <p:cNvGrpSpPr/>
          <p:nvPr/>
        </p:nvGrpSpPr>
        <p:grpSpPr>
          <a:xfrm>
            <a:off x="5832140" y="722313"/>
            <a:ext cx="576064" cy="576064"/>
            <a:chOff x="5832140" y="722313"/>
            <a:chExt cx="576064" cy="576064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5832140" y="722313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904148" y="788979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К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57" name="TextBox 2056"/>
          <p:cNvSpPr txBox="1"/>
          <p:nvPr/>
        </p:nvSpPr>
        <p:spPr>
          <a:xfrm>
            <a:off x="611560" y="1556792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Текст слайда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0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\Desktop\Шаблон\monitor-313011 коп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" y="116632"/>
            <a:ext cx="9000678" cy="849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611560" y="764704"/>
            <a:ext cx="576064" cy="576064"/>
            <a:chOff x="611560" y="764704"/>
            <a:chExt cx="576064" cy="576064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611560" y="764704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3568" y="836712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З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259632" y="764704"/>
            <a:ext cx="576064" cy="576064"/>
            <a:chOff x="611560" y="764704"/>
            <a:chExt cx="576064" cy="576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11560" y="764704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3568" y="836712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/>
                <a:t>Т</a:t>
              </a:r>
              <a:endParaRPr lang="ru-RU" sz="2400" dirty="0"/>
            </a:p>
          </p:txBody>
        </p:sp>
      </p:grpSp>
      <p:grpSp>
        <p:nvGrpSpPr>
          <p:cNvPr id="2048" name="Группа 2047"/>
          <p:cNvGrpSpPr/>
          <p:nvPr/>
        </p:nvGrpSpPr>
        <p:grpSpPr>
          <a:xfrm>
            <a:off x="1259632" y="774886"/>
            <a:ext cx="576064" cy="576064"/>
            <a:chOff x="1259632" y="774886"/>
            <a:chExt cx="576064" cy="576064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259632" y="774886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31640" y="84689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49" name="Группа 2048"/>
          <p:cNvGrpSpPr/>
          <p:nvPr/>
        </p:nvGrpSpPr>
        <p:grpSpPr>
          <a:xfrm>
            <a:off x="1907704" y="764704"/>
            <a:ext cx="576064" cy="576064"/>
            <a:chOff x="1907704" y="764704"/>
            <a:chExt cx="576064" cy="576064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907704" y="764704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79712" y="832085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Г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275856" y="793089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04148" y="77951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87988" y="77951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grpSp>
        <p:nvGrpSpPr>
          <p:cNvPr id="2051" name="Группа 2050"/>
          <p:cNvGrpSpPr/>
          <p:nvPr/>
        </p:nvGrpSpPr>
        <p:grpSpPr>
          <a:xfrm>
            <a:off x="2555776" y="764704"/>
            <a:ext cx="576064" cy="576064"/>
            <a:chOff x="2555776" y="764704"/>
            <a:chExt cx="576064" cy="576064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2555776" y="764704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27784" y="836712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52" name="Группа 2051"/>
          <p:cNvGrpSpPr/>
          <p:nvPr/>
        </p:nvGrpSpPr>
        <p:grpSpPr>
          <a:xfrm>
            <a:off x="3203848" y="754522"/>
            <a:ext cx="576064" cy="576064"/>
            <a:chOff x="3203848" y="754522"/>
            <a:chExt cx="576064" cy="576064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3203848" y="754522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75856" y="811721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Л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53" name="Группа 2052"/>
          <p:cNvGrpSpPr/>
          <p:nvPr/>
        </p:nvGrpSpPr>
        <p:grpSpPr>
          <a:xfrm>
            <a:off x="3867908" y="746072"/>
            <a:ext cx="576064" cy="576064"/>
            <a:chOff x="3867908" y="746072"/>
            <a:chExt cx="576064" cy="576064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867908" y="746072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39916" y="81808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54" name="Группа 2053"/>
          <p:cNvGrpSpPr/>
          <p:nvPr/>
        </p:nvGrpSpPr>
        <p:grpSpPr>
          <a:xfrm>
            <a:off x="4515980" y="735890"/>
            <a:ext cx="576064" cy="576064"/>
            <a:chOff x="4515980" y="735890"/>
            <a:chExt cx="576064" cy="576064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4515980" y="735890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587988" y="831639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55" name="Группа 2054"/>
          <p:cNvGrpSpPr/>
          <p:nvPr/>
        </p:nvGrpSpPr>
        <p:grpSpPr>
          <a:xfrm>
            <a:off x="5184068" y="732495"/>
            <a:ext cx="576064" cy="576064"/>
            <a:chOff x="5184068" y="732495"/>
            <a:chExt cx="576064" cy="576064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5184068" y="732495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56076" y="804503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56" name="Группа 2055"/>
          <p:cNvGrpSpPr/>
          <p:nvPr/>
        </p:nvGrpSpPr>
        <p:grpSpPr>
          <a:xfrm>
            <a:off x="5832140" y="722313"/>
            <a:ext cx="576064" cy="576064"/>
            <a:chOff x="5832140" y="722313"/>
            <a:chExt cx="576064" cy="576064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5832140" y="722313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904148" y="788979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К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57" name="TextBox 2056"/>
          <p:cNvSpPr txBox="1"/>
          <p:nvPr/>
        </p:nvSpPr>
        <p:spPr>
          <a:xfrm>
            <a:off x="555540" y="1556792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Пункт 1</a:t>
            </a:r>
          </a:p>
          <a:p>
            <a:pPr marL="285750" indent="-285750">
              <a:buBlip>
                <a:blip r:embed="rId3"/>
              </a:buBlip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Пункт 2</a:t>
            </a:r>
          </a:p>
          <a:p>
            <a:pPr marL="285750" indent="-285750">
              <a:buBlip>
                <a:blip r:embed="rId3"/>
              </a:buBlip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Пункт 3</a:t>
            </a:r>
          </a:p>
          <a:p>
            <a:pPr marL="285750" indent="-285750">
              <a:buBlip>
                <a:blip r:embed="rId3"/>
              </a:buBlip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Пункт 4</a:t>
            </a:r>
          </a:p>
        </p:txBody>
      </p:sp>
    </p:spTree>
    <p:extLst>
      <p:ext uri="{BB962C8B-B14F-4D97-AF65-F5344CB8AC3E}">
        <p14:creationId xmlns:p14="http://schemas.microsoft.com/office/powerpoint/2010/main" val="215768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\Desktop\Шаблон\monitor-313011 коп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" y="116632"/>
            <a:ext cx="9000678" cy="849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611560" y="764704"/>
            <a:ext cx="576064" cy="576064"/>
            <a:chOff x="611560" y="764704"/>
            <a:chExt cx="576064" cy="576064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611560" y="764704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3568" y="836712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259632" y="764704"/>
            <a:ext cx="576064" cy="576064"/>
            <a:chOff x="611560" y="764704"/>
            <a:chExt cx="576064" cy="576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11560" y="764704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3568" y="836712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/>
                <a:t>Т</a:t>
              </a:r>
              <a:endParaRPr lang="ru-RU" sz="2400" dirty="0"/>
            </a:p>
          </p:txBody>
        </p:sp>
      </p:grpSp>
      <p:grpSp>
        <p:nvGrpSpPr>
          <p:cNvPr id="2048" name="Группа 2047"/>
          <p:cNvGrpSpPr/>
          <p:nvPr/>
        </p:nvGrpSpPr>
        <p:grpSpPr>
          <a:xfrm>
            <a:off x="1259632" y="774886"/>
            <a:ext cx="576064" cy="576064"/>
            <a:chOff x="1259632" y="774886"/>
            <a:chExt cx="576064" cy="576064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259632" y="774886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31640" y="84689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49" name="Группа 2048"/>
          <p:cNvGrpSpPr/>
          <p:nvPr/>
        </p:nvGrpSpPr>
        <p:grpSpPr>
          <a:xfrm>
            <a:off x="1907704" y="764704"/>
            <a:ext cx="576064" cy="576064"/>
            <a:chOff x="1907704" y="764704"/>
            <a:chExt cx="576064" cy="576064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907704" y="764704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79712" y="832085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Ы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275856" y="793089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87988" y="77951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grpSp>
        <p:nvGrpSpPr>
          <p:cNvPr id="2051" name="Группа 2050"/>
          <p:cNvGrpSpPr/>
          <p:nvPr/>
        </p:nvGrpSpPr>
        <p:grpSpPr>
          <a:xfrm>
            <a:off x="2555776" y="764704"/>
            <a:ext cx="576064" cy="576064"/>
            <a:chOff x="2555776" y="764704"/>
            <a:chExt cx="576064" cy="576064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2555776" y="764704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27784" y="836712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Л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52" name="Группа 2051"/>
          <p:cNvGrpSpPr/>
          <p:nvPr/>
        </p:nvGrpSpPr>
        <p:grpSpPr>
          <a:xfrm>
            <a:off x="3203848" y="754522"/>
            <a:ext cx="576064" cy="576064"/>
            <a:chOff x="3203848" y="754522"/>
            <a:chExt cx="576064" cy="576064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3203848" y="754522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75856" y="811721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Л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53" name="Группа 2052"/>
          <p:cNvGrpSpPr/>
          <p:nvPr/>
        </p:nvGrpSpPr>
        <p:grpSpPr>
          <a:xfrm>
            <a:off x="3867908" y="746072"/>
            <a:ext cx="576064" cy="576064"/>
            <a:chOff x="3867908" y="746072"/>
            <a:chExt cx="576064" cy="576064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867908" y="746072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39916" y="81808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К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54" name="Группа 2053"/>
          <p:cNvGrpSpPr/>
          <p:nvPr/>
        </p:nvGrpSpPr>
        <p:grpSpPr>
          <a:xfrm>
            <a:off x="4515980" y="735890"/>
            <a:ext cx="576064" cy="576064"/>
            <a:chOff x="4515980" y="735890"/>
            <a:chExt cx="576064" cy="576064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4515980" y="735890"/>
              <a:ext cx="576064" cy="576064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0000" dir="5400000" rotWithShape="0">
                <a:srgbClr val="000000">
                  <a:alpha val="33000"/>
                </a:srgbClr>
              </a:outerShdw>
            </a:effectLst>
            <a:scene3d>
              <a:camera prst="orthographicFront"/>
              <a:lightRig rig="harsh" dir="t">
                <a:rot lat="0" lon="0" rev="0"/>
              </a:lightRig>
            </a:scene3d>
            <a:sp3d prstMaterial="plastic">
              <a:bevelT w="101600" h="101600" prst="angle"/>
              <a:bevelB w="127000" h="1905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587988" y="831639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755576" y="1990874"/>
            <a:ext cx="74888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>
                <a:hlinkClick r:id="rId3"/>
              </a:rPr>
              <a:t>http://pixabay.com/static/uploads/photo/2014/04/03/21/23/monitor-313011_640.jpg</a:t>
            </a:r>
            <a:endParaRPr lang="ru-RU" dirty="0"/>
          </a:p>
          <a:p>
            <a:r>
              <a:rPr lang="ru-RU" u="sng" dirty="0">
                <a:hlinkClick r:id="rId4"/>
              </a:rPr>
              <a:t>http://pixabay.com/static/uploads/photo/2012/04/18/14/53/server-37258_640.png</a:t>
            </a:r>
            <a:endParaRPr lang="ru-RU" dirty="0"/>
          </a:p>
          <a:p>
            <a:r>
              <a:rPr lang="ru-RU" u="sng" dirty="0">
                <a:hlinkClick r:id="rId5"/>
              </a:rPr>
              <a:t>http://pixabay.com/static/uploads/photo/2014/04/03/00/28/hand-308374_640.png</a:t>
            </a:r>
            <a:endParaRPr lang="ru-RU" dirty="0"/>
          </a:p>
          <a:p>
            <a:r>
              <a:rPr lang="en-US" dirty="0" smtClean="0">
                <a:hlinkClick r:id="rId6"/>
              </a:rPr>
              <a:t>http://pixabay.com/static/uploads/photo/2013/07/13/11/47/computer-158675_640.png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94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63</TotalTime>
  <Words>60</Words>
  <Application>Microsoft Office PowerPoint</Application>
  <PresentationFormat>Экран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</dc:creator>
  <cp:lastModifiedBy>admin</cp:lastModifiedBy>
  <cp:revision>7</cp:revision>
  <dcterms:created xsi:type="dcterms:W3CDTF">2015-05-28T18:59:23Z</dcterms:created>
  <dcterms:modified xsi:type="dcterms:W3CDTF">2015-05-29T08:40:03Z</dcterms:modified>
</cp:coreProperties>
</file>